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/>
    <p:restoredTop sz="94640"/>
  </p:normalViewPr>
  <p:slideViewPr>
    <p:cSldViewPr snapToGrid="0">
      <p:cViewPr varScale="1">
        <p:scale>
          <a:sx n="87" d="100"/>
          <a:sy n="87" d="100"/>
        </p:scale>
        <p:origin x="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2325-1F70-2BF3-DCD7-3C14B869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13686-2802-3E27-A4AB-9D62D482F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672C8-D766-B943-0D29-0694EED9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3772D-7C37-D600-A3C3-D53956FC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53C51-3195-A3F0-E2B8-E64C2584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5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2039-B8A6-BD89-6ACE-83794B4C8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F54BB-B480-DF36-790D-CFF3D7BB6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ADE2D-60AE-3AEC-8054-26474B7D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A4775-A823-8E26-8C4B-96B603695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1E1D-0D8A-32FF-56A6-4A2C1421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7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D646C7-679F-9C1D-87D8-46880E937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64C6D-34DF-22C5-F57D-87B34090A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7F2C8-C127-F822-623A-B6EBCDF5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B0CB3-3C44-2DEA-0D68-2CE455CA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66803-4C80-E2AF-18C8-A925098E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6312-052E-CADF-DEF5-65A1E71B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20A2-3E1D-9592-BE2F-94B3E001A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5C094-FE0A-5BA0-591C-9C1A9A6D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02BA0-75E9-7395-9CBB-19616653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9E66B-95FD-B1D0-D7B3-BE4290677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11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B85BB-CE65-A65D-5B34-FF96122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A9A2D-7737-5AB6-0CAC-CB7C90592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77CC2-B9D7-BEFB-3B63-1360EE97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D2DBA-AEF7-B249-7210-57037542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8D1AD-D689-7A55-D973-3C584747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8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0F81-71EF-8C23-D17E-E7F46243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A8703-3436-7C1D-55BE-964517904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78605-9DB0-43D7-E480-49EE608E4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2819A-01D9-C40E-4394-8329636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DCB98-6E61-B83A-52EE-177BF41D6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DE28E-9F88-A839-30C1-A9DB6851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0081-948A-8E0C-A38D-B9E6924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0F679-1535-E01C-6846-256634192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592B6-D1BF-0507-5104-C952AE2EE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D0118B-5EA8-C29A-2278-7544A4A15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DB564E-3E1B-672B-8860-736FAA478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0F468-AF61-6BEB-A3A7-47FD8D0C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60854-A7D0-1EC0-6D6B-CBA90FB90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526E1-9876-4317-35C3-4E66420E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4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E5E4-1E7D-BB14-E946-09644C27E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B7DBCA-76B1-8A6C-D294-DD3C822B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3073-9C54-1FEF-9ADD-10C06A2B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F5562-F95C-0F17-1263-E0AE807E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9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7C832-225D-5028-D75E-962A33FFA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0369B6-88E8-2772-1968-10F1F80D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65658-84AD-8049-38E7-983363F5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0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8836A-8CE8-5D19-766D-2E9072C1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0116D-713E-36FF-30FA-F498298CB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E7FD5-30F2-EFF0-C247-50B36870D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7B6BE-6C12-A16D-9083-7D75515F7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F78A3-C217-4B00-FCB4-22F0C52B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BAC0A-3902-92DA-6137-EB5D82629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386C-6B9C-7897-ED4A-C3B9E949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8E4B1F-63C8-F1ED-D021-B4AF3F81B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94E74-A7EA-2429-8280-37BFFE76F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6E3A8-874C-3BD6-615C-50C84DA6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9666D-55AC-A014-3B42-28357919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3ECB4-D3B1-7A36-EBF8-3A79BEDE8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0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F3F2C-E8F0-0FEB-014A-59015AE3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43C4F-3F15-A311-9BF0-659E76C39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B3ED2-DA7C-7A70-A7F8-6B97F6703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74CE0-A0FB-7B45-8CA3-F3D07BA92091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E6508-5674-8F0A-E075-C3E4300FB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4FEA9-346C-A420-5BC1-02DD9F8A6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BCAB-37CF-624A-A0D5-F65C16B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6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D37A-38F9-BDB8-AC28-1ADF4D0F43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7EBF04-B16A-2966-B24F-373EF82D5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B988C6DF-DA2F-9E8C-4B27-B08B66291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6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95012594-56CA-AC16-986A-A594F9328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1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ABCD0858-4A3A-B7B1-FA29-AAFB93313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6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7EE332A5-3115-2EE2-E04E-BE1FDF78D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0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2ABD146D-DCD0-C336-75A2-91B9CC5FF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0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70782069-C93A-1F0A-3044-BBD8821D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72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2023-06-27T08:27:02Z</dcterms:created>
  <dcterms:modified xsi:type="dcterms:W3CDTF">2023-06-27T08:28:11Z</dcterms:modified>
</cp:coreProperties>
</file>