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26F7-A686-C7A9-C9F4-E9C802AB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59021-E46F-6303-ECBB-CFB1D9774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6F95F-F754-4AE1-8F9E-501A9B20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8FA08-ED45-4C55-93E9-94B613D5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0558F-9B6F-7B5A-1658-50F27211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5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E454-E42B-CBB5-F972-52330249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A49D-323D-239B-3D4F-69FF84BF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DFAD1-1925-828A-C370-DF23FB0C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B8A0D-0B74-B4E7-58C4-21059636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51321-A9B0-922A-1C89-072FCB2D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C7E2A9-D48D-66BA-A02A-0288CECF5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5C4AC-5473-AD57-BB5D-C72C099FB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C2259-00FF-AB41-D13A-DE53F73E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9CD2-7973-5EA8-B128-175FFF58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6667C-1B05-4089-64F1-E94B949A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C690-031E-E556-E9E4-E6F4F4F0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BCBF3-6EE8-8CA7-EF94-28BDADDA0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D260-90AE-904D-D104-052CF190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6ED8A-DF20-26D5-08BB-8E41E781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0816C-D24B-E5FD-4AE0-4C4FAD90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8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C27E-0215-C5FB-5211-80E1F08A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BB948-46DD-1886-984E-C1C52EA97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821DC-81E5-C6BA-4750-58240BB4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94469-BF12-E93C-1533-1CDDDAB1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EC2E0-165F-CC88-A720-69179628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0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1033-B599-7C16-48D9-39208ECB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02891-152B-EAF6-9A63-CA1C9A80A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5EA43-9899-4D2E-2121-D8441449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1DA0E-EDB0-E7A6-0942-E8FBEC0E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AE03D-87B1-52FB-6616-F6DA384B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C7878-9DD7-4E81-A207-ECA3E201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5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D1893-004E-9505-42B6-F77ACBDB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48440-A5E3-2172-AAF2-6D973405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ED08C-61D5-5D30-7C7F-36FBC48C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D1DE52-A3ED-8A7D-7955-576F6311A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10E-5C25-73D2-81D1-B14214781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C5CA1-7CCF-5A77-3F3A-BE82CD05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BB7F5-C467-D6D2-80F2-A6A2518F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52D3D-5F87-86AC-5C1D-5A66E199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0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6E55-A430-FEE9-034D-E3D23228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7112B-DABD-A898-E041-E5BA1241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0855E-A5B2-FA31-8AC3-8D4DF85E6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B58CB-1B82-5277-9BC1-6561F0FF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6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F77EB-D930-4398-F760-2848713B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4A875-FC97-B33B-2DF4-C12AC3E0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D5103-E431-93EC-80DF-427F776B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F126-EF67-D75D-4749-73250742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A7C65-BD3F-08D4-629B-0A649E32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9A9C0-97B3-656E-5741-B04AB4081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CE250-E1F3-EFF5-CD2A-F8803038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E7B37-D17B-9E7A-D545-09F2D45C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46087-9F7C-9CBB-35E9-0A7CD926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78BC-1002-A77E-23C5-074B83C6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012737-243B-776E-AC27-27974016F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BA41F-9349-C623-E137-C63EB5EB8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7FE22-75A9-88DA-0722-E0308DE3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8E86D-9A35-3FCE-92F3-7CD306AB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4F360-4F3E-8BCB-AF2F-7015B43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9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FAA530-3819-7E47-E225-0AF110DC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2CC83-1966-D538-27E2-B9880A9B8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7E52-52FD-1990-2A94-011F0E3F6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93E3-6E0E-B247-BED6-2F31873A7296}" type="datetimeFigureOut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5DEFD-3B48-B4B7-FCCB-C688801DF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E191D-13D2-A29B-30E2-3EB736971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9AC5-299B-1D48-96A8-36271AE5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F8A61-E537-AFF6-17E5-6F394939A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1098E-4523-2FB7-A02D-E69AB882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0B5C71F4-C274-1BBC-1F53-7ADF8BAC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98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D369221C-855A-8BD6-6F5C-6C04378A8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7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D1778223-B5CC-690D-0483-C7079F28D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A6AD9CC4-C481-60F7-557D-4100916CF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17223CA8-9242-2A19-51FA-BCB42A35B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9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1A1A0B74-DBFC-13D7-FE7D-D6EDB275F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1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EE0168ED-D90C-0B30-332C-1DCB8407E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6A7C74DB-5F44-1451-FB97-213CC3D32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0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2023-05-09T08:06:06Z</dcterms:created>
  <dcterms:modified xsi:type="dcterms:W3CDTF">2023-05-09T08:10:32Z</dcterms:modified>
</cp:coreProperties>
</file>