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9901-ECD5-9CA8-D441-FBDAFCFF5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16C96-5C50-0256-66DA-211CBC35A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34B4-C79C-A28B-6395-586AB36F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1190B-6497-7666-6DD1-F0B7AA69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63CA3-C2BD-B4AC-72B9-F96C69DE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3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6FD-4307-9492-0982-86E5933D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FDDDC-A956-66C1-38E7-E3C385A06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FFD1C-60DD-0A00-BF6C-DDB96D63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08C3-56AA-B435-FD84-02E2B4C3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A4D61-21E2-EA97-D3A4-464A8637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0CB95-C800-6DA3-CEF0-7F1C81F21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29ADD-DDC4-0FB4-2A94-68F217D77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2A909-6974-5533-DF00-2CCDED80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56F4C-7477-971F-7D4B-8611E61A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86847-C014-1814-82A2-33711BC6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3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68E5-6259-7482-0719-8BC16336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06384-2EAE-6D00-3C7B-1D2613FC0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34A68-C59A-F04E-A7C2-E5B5FF67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FBFC1-A0B0-C1F9-774B-4BA675C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BF3B2-D70E-0576-EC2F-7A34D31C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7EA5-EE0D-E218-DC62-EB952EEF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BF13B-BBF7-D40F-0472-66FBC610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222A3-2038-E5D9-1AED-F79E8750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5DC0-3452-674A-EB94-DD84F460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631E-EE9D-8BF1-ADD9-E59B685C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D392-6687-515A-79DC-AC66C955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DFCE-5156-ED9C-F021-BEC040B17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41C06-9682-3D03-9DD5-7CE82459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8B4F-6688-50E0-F1F8-80AF7D03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B2DF5-F993-56D7-AA2A-739803C5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743BF-A399-2D48-2C74-AD9D28FD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1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28D3-EC6C-8606-FDF2-53E436EA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9ECDF-2C29-389F-4213-1680580C4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EC4AD-6181-2FE4-973A-84B097B48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C31CB-8919-B9EA-76A2-59BDC10A8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799F8-8471-E397-DB1E-9E9981709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ADEBC-E395-A3F1-7A1E-218540B2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AF208-C658-549D-5340-8F1DE9DE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60E85-6BDB-F5C3-1637-DA915697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A1A1-74A7-D8A4-A4C2-76973485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AF941-9D83-8A93-5781-85AAEFB7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7815B-09AF-37CB-5C96-0DD948EA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6F258-E201-476B-C994-8C86D875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394F7D-A479-1089-58C1-2B0EA886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43A24-41B7-198F-A898-61F8FAFB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6D1A-9C17-8C32-D8C7-F16FCB82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2DD0-CC92-14A5-22F3-AADED0F7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8B42-78DD-CFA2-E083-B19F552FE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00E4D-E4A3-DEB0-74F6-6B0BCECF0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B7854-22FE-C12F-5552-C6583DE0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71920-4D1B-FB07-4AB2-4D18DD9D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1120E-CE5C-3750-99D4-260ADCDB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FE3D-5EF3-1C11-F9B0-E93687D7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EF3D1-CB0A-2A72-79AA-52F4BDBD7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822E-0206-F8C7-9B00-671284672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F4809-FDB6-6CBE-3CD9-CF35A56B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E6387-1EE4-4454-506D-EEE696AD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478D3-BFC2-AA00-7D72-30FC700E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88637-6E41-CF6C-0124-B8F20B8A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52F21-FA4D-4F72-BB2F-6DAF0F92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FA1DD-E363-9CAD-23A0-03B6FF886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45FC-272E-864D-B95A-CAD8890B47C3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ADEE-FCCA-572F-BF5F-EFA45AD7F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F90B5-6B09-7900-F73B-70321639D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AD54-1BEE-284F-8642-D3360243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3068-0889-4E64-57F8-814769FEF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2DBA7-8D17-F9BF-2CA2-DA3CCD8BC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BC278B2B-720C-BBB1-402A-10D04702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59937902-3D38-F657-FA09-27F884B39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6B3A6DDC-C95D-6435-A3ED-AD1E0AC79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aqua&#10;&#10;Description automatically generated">
            <a:extLst>
              <a:ext uri="{FF2B5EF4-FFF2-40B4-BE49-F238E27FC236}">
                <a16:creationId xmlns:a16="http://schemas.microsoft.com/office/drawing/2014/main" id="{3160851D-80B9-2884-3612-BDE959C06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B2C1E743-252E-A86A-CC75-054A800E3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2023-06-29T03:29:17Z</dcterms:created>
  <dcterms:modified xsi:type="dcterms:W3CDTF">2023-06-29T03:30:14Z</dcterms:modified>
</cp:coreProperties>
</file>