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5F31-FD01-CA8B-EBD9-830253A4C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AE0FC-0A51-A2C6-2B64-8BFA85D60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9FE41-B69B-9946-3EDA-90289E5E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84D-9CB0-CE4E-96CF-8BC36ABF4F00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045E-036B-D7F7-795B-3C567DE6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7C6D0-BF02-DC25-0496-EA0E3910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5A64-EB76-704D-9F77-026AD6AB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5728-8C50-DC06-4FA4-66692941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2C976-29CF-2A31-D6AA-F32D6BA0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DDEBF-F32E-94BB-EC6D-60D62BD1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84D-9CB0-CE4E-96CF-8BC36ABF4F00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A2C39-90C6-43BA-B3EE-F0417797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554BD-8B3A-7698-5732-D3B94CF3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5A64-EB76-704D-9F77-026AD6AB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5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8070FD-D4DC-5A04-F158-2EB76069B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1550E-6386-B629-CC80-7175B460C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3C81A-3D24-631C-9C6B-2598C477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84D-9CB0-CE4E-96CF-8BC36ABF4F00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5B9B8-D3EA-B9BC-D3D2-935359AB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AF8C3-5637-3FDC-6C6A-B1E76C35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5A64-EB76-704D-9F77-026AD6AB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4FA7E-3CFC-69B3-1930-3E2CC6AD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E5717-E6FB-2237-2E02-AC89D31BE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4B2C7-58DC-5490-1335-0E7FBDA8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84D-9CB0-CE4E-96CF-8BC36ABF4F00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D1192-C49E-2B33-BB9E-FFE5E61B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E302E-0DAD-D0BA-7658-31DF0704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5A64-EB76-704D-9F77-026AD6AB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3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1E63-78E1-EBF0-9D86-78FB710D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86069-8F16-50CC-6D78-9FD3E7F34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73A07-89EC-FADE-F6E3-239BAF4E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84D-9CB0-CE4E-96CF-8BC36ABF4F00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E39FC-16B1-9892-4A0A-113F4A36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D9F7D-E09B-A94A-BEFA-ED784144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5A64-EB76-704D-9F77-026AD6AB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2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07B4-CCC9-4426-0FD1-0443B5D3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EADC2-0F4D-EF3F-A74A-20BDEDA9C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AC2F0-BDBC-FC81-D6CF-C5B837408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79E19-CF5A-F15F-886B-3F1F1229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84D-9CB0-CE4E-96CF-8BC36ABF4F00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734DB-861A-9D4F-94F7-02E6DF6F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A5EC5-1344-99B3-4A60-148929D9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5A64-EB76-704D-9F77-026AD6AB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3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C04D-57DD-9455-B8A6-89FA4BFE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CD2F8-5C52-5EEF-CFD1-88A50188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271E9-C77F-5F41-9415-67875858E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5ADAD-79A5-E691-7758-E9FD9084A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3F9494-A3B3-C871-3634-FB59A98E3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46B3C-9500-48A7-11B1-6B45A236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84D-9CB0-CE4E-96CF-8BC36ABF4F00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80305E-3EF3-8088-5A3B-782CF8CE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A0828-DC00-BBF6-9E34-42EB7DB3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5A64-EB76-704D-9F77-026AD6AB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0D81-FB46-6388-DDF4-CE16759B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46C12-E3FF-E17C-DEAE-8888EBE0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84D-9CB0-CE4E-96CF-8BC36ABF4F00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45316-2B4D-33B1-878A-452D2BD4C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B511F-EEA8-3E9B-403B-C9280118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5A64-EB76-704D-9F77-026AD6AB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52EC3-22F6-8FCC-80A6-6F1CABE5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84D-9CB0-CE4E-96CF-8BC36ABF4F00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8CD96-FE0B-DACD-DA45-F63E939E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818E1-7EEF-AB75-D7E7-ED71C10F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5A64-EB76-704D-9F77-026AD6AB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8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5A15-8F46-F680-F924-19D83A6C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2CC7-376A-F1A2-8D20-19391D47A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C310B-891C-EC16-DA83-6878550FC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A8D06-EE2C-DEE3-8CFF-94ED0C25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84D-9CB0-CE4E-96CF-8BC36ABF4F00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111B2-D0DE-C178-C872-11A296104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D11CE-BD0F-CBC2-F889-AE6E47F6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5A64-EB76-704D-9F77-026AD6AB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8755-FD35-7E33-F574-0771429B6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6395B-0882-ABD1-A5F0-A98E1C479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E0D3C-07E3-72E0-9945-86992A463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0FF05-C12C-06B4-1B2E-A9AE8E31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84D-9CB0-CE4E-96CF-8BC36ABF4F00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D3C2D-BE94-E844-A632-6DA09F56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F9A56-CCAB-3440-FF1E-9BE0FF0A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5A64-EB76-704D-9F77-026AD6AB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0EF9E4-EEF1-D501-EB10-7087D9EB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ECD47-B68E-0B76-32DC-803A73EED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64D4E-1DBB-2D69-8ECB-C59F87FBD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F84D-9CB0-CE4E-96CF-8BC36ABF4F00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033B6-DBAB-AE6E-27A4-FABB2AE16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1DFEA-1144-FA6A-FFC1-CDF693DC3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B5A64-EB76-704D-9F77-026AD6ABB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E3F7-D2DD-129E-7AAF-340F06E16D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41D08-689D-AE38-76E7-3C654C270A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EA2FDD51-1B44-90C2-787C-4A53F5B3B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9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graphic design, design&#10;&#10;Description automatically generated">
            <a:extLst>
              <a:ext uri="{FF2B5EF4-FFF2-40B4-BE49-F238E27FC236}">
                <a16:creationId xmlns:a16="http://schemas.microsoft.com/office/drawing/2014/main" id="{35E8CD8A-9B3E-8A08-479A-B1D60F2CD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0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BC741BC5-DA5C-D5C1-1F81-8AC4DB9F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1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envelope, design&#10;&#10;Description automatically generated">
            <a:extLst>
              <a:ext uri="{FF2B5EF4-FFF2-40B4-BE49-F238E27FC236}">
                <a16:creationId xmlns:a16="http://schemas.microsoft.com/office/drawing/2014/main" id="{E24A2570-6991-8AD8-48D9-B89D6C694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5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CD0486ED-1581-BE04-5945-C18371AEE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43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2023-06-29T03:36:59Z</dcterms:created>
  <dcterms:modified xsi:type="dcterms:W3CDTF">2023-06-29T03:38:03Z</dcterms:modified>
</cp:coreProperties>
</file>