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5DD77-7B97-14A7-1ADC-7476012F8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11312-BA7E-C93E-5169-72E30E5E6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9EEF7-5525-AEC2-7DA0-9C79071B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D6D5B-84BA-B044-FDCE-843584ECB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1CFD5-5C2E-3755-FADC-2744CB7FE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68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6752-2E21-2223-700E-2F6CBB8BC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2B9B3-57D5-2D46-AAC3-4B4468305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E8C8B-FAF5-B767-77D6-25F35BEA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00236-3139-7D96-E113-B784DB70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641FC-2A15-53B6-BA20-ECEFD923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1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A2E49D-DB12-3438-F81F-949BBB162B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D9846-1B68-836B-7751-DFED70253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83225-9615-EBC3-7F81-C3B393FF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A7366-46ED-2C4D-EC5D-482DF105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909D4-A81A-7465-9188-5E33EEA91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2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5770-DF85-3A73-4D3F-B78F343A4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783BB-E8FF-E35C-350E-A91DE1B70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5F3F-08D1-406B-5FEC-4BCD8A98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28FA-42F4-34A7-0000-A061F04EE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EE75-4099-1FE4-18FB-DC28F6AD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1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98C4-ACC3-EA3B-3D63-BCD7DC6E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A4E86-F235-25B4-B22E-0744D4B7F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C8E52-62E5-A0E4-6647-615B8CD32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66333-5DD8-6320-D7CB-5F2CC6EC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09E5F-77F7-E267-80A0-46F98081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8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1572-4396-9262-D39E-C595DB67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90B7B-6FE7-7077-11F7-5D75EF638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8EE0B-5702-0018-EED8-FB82F11B9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4ABF4-32F5-6285-51FD-5B7A3D4B0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49433-8F63-4161-0DE1-4B4AEA3E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03E9A-8714-89F0-2CAF-1D5BF206B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7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001B1-400A-5B86-1E23-4348E5B68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379D4-7389-47C8-5619-04E21E377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D2A33-A87A-7E25-76AB-5094ED3C3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2F8AA-3B0B-3D68-B2CB-D79D43574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F94F7-5BC9-9FC7-3A85-6BAC8D149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C13AF4-24DD-F9BC-BFF6-58823F61F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EEA9B-5F42-24EC-ABE0-B2A1C4C1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D03046-1010-1703-45DA-8579CC623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6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8E733-C4C4-37A4-5325-EF7A99D0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E9A52-F4E8-4A49-66CA-3B472923C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2886D-1246-740E-327A-B227F1A4C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CA1F1-2071-CA9B-D9FA-D79D97F8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4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72FF1-F567-5B14-BBA6-0522695E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06A293-8BC2-D18A-F7BB-0F83B98C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E33CE-760E-CC1A-6FE6-F8748CF9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9815-24CD-3E21-DCA0-FEAD47E1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40B63-9D55-DD94-EAA8-9E26B61D0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06AEF-7268-31FA-D52C-F3BBD5FF4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9D2F2-9947-CEDA-C5B7-E61DAC71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2F048-C825-F679-ECB4-9388E983E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DB496-AEFC-DFF5-04F7-599063F8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0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DA6A7-E8FE-D327-A517-1F3ADFB1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9645B-3DDA-87E1-C6FC-1D32BC4F6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BEB30-C3DB-A9DE-9DF3-E550F1A46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473A6-370D-C005-D23B-BD3F3102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02975-94E8-35FB-8BAE-3A2F8EB0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7877B-70D1-5519-F2C0-F369E3AE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9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42C30-C239-47BD-469D-F7E8EB584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D8451-64A8-4411-1D9F-90FAEF2FE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676EA-905D-0C6A-7281-4B890A2DA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B8776-BBC5-2844-8AEA-BB960D67DBE5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15842-7568-3EA5-E0B1-7D42AB7A7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2E2D4-9E2A-1B6F-6754-5AF127BFF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7F0E0-2F68-BD46-AB13-FE65E72FC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8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65AD-8405-3574-69DE-775843BCB2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FD63A-2E09-092C-B7EF-863F1D7F83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ross in the water&#10;&#10;Description automatically generated">
            <a:extLst>
              <a:ext uri="{FF2B5EF4-FFF2-40B4-BE49-F238E27FC236}">
                <a16:creationId xmlns:a16="http://schemas.microsoft.com/office/drawing/2014/main" id="{D9D191F3-A613-8BC7-A0BA-C60463659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63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53D22D4D-67E6-10FA-655A-C5B09663B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5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33A75267-278D-A0FF-B5A1-D5FAF5FAB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14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71E30EC5-D720-0C4D-C076-56835F07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3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DB56650D-F92B-ED49-1758-E24794E8A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90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88199724-B16E-4C78-9358-09560BC6B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4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2023-07-28T06:27:13Z</dcterms:created>
  <dcterms:modified xsi:type="dcterms:W3CDTF">2023-07-28T06:28:06Z</dcterms:modified>
</cp:coreProperties>
</file>