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4D75-E5DF-1633-C2EF-114E4EAE9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14573-671D-99F7-A8C9-731754380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CF4AE-EC0A-7EC6-294F-A28ADDAA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80103-BDBF-001D-0DEC-3ED6BFB5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67EC3-0BE2-A723-1F0C-1F36BBE0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6849-2236-616D-0AC5-77813B11B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65D7E-C804-7E96-9D48-91BBCC417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0DA86-81C0-7F4D-8158-F8601568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FC21-A1E5-4FD2-08F1-2A2A7240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2E03C-45CD-2DFA-C508-89CDC392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E5E3C7-AEA5-9C78-81C4-10791909D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E24D3-8477-2B71-D536-89F024F7F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B655-9CCE-4A29-19C9-90EA2B4C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FD79-CCC3-79CC-4EB2-4EDC2A27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940B-E1A5-47E8-5EA1-7FA61E75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0615-B236-9898-62F3-C44DBBA3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01E63-69F2-92B4-DEED-373F99A33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35513-E8BB-35BC-22DA-D20C6F29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6C2BD-7188-5BA5-8DDE-92B0CDEB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FF977-3151-D852-9764-1CB9A8E7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0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AD693-34E5-627A-216F-AC5423E9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22C6-A491-D2FC-8C36-2376F88AC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99795-11FE-961D-6F45-9D2DD5BF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2F5CA-2CE6-E66F-2694-0F7F12EB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A862D-2933-E986-C24E-3A378063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80A7-CC1A-A2DA-0957-D8FF464D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7D803-88BD-8923-E87F-61CE5E71D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E8C66-439D-CE29-99F4-A56D3C601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F2769-933B-8C8B-2036-DE98E705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7D5F0-4151-92BB-8B9B-BBDECD67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23B5-4F32-793A-8AF0-A01D6D07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2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60FD-12B0-C5D1-FAAD-5332C237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6AF6B-9ABF-53CE-EADA-588FA6EFE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0B37F-E2C8-B19D-8668-4DFC8B081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2C758-5F65-3CA2-5DE4-F72751D45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6AE86-1BA5-CD43-757B-EA62E2F00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29ED14-3227-026C-24B8-0F3D8DC4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73CF9-D591-077C-D340-A8F95D1E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26F79-A4DA-AB3C-DFFF-9A84C5CE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1EC5-109F-A252-247C-39BC3803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AEC61-3B64-3B14-224C-FC9AA9D7E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B7940-30D3-388F-BB57-55F7FFFE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99C34-3B1C-6D8C-6A9F-B9A2E90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0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C65C3-C4B7-7F3D-BBBB-02B9665C2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FB303-4255-8CC4-0BF4-D0DF4B08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97C5-3D39-BB9A-C3EB-F90C6AA6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3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9083-822F-7BBF-E3CE-9CD2B059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A9DB-C7E9-514C-727F-570BFD60B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A0553-8B36-B3FC-B205-4B0C1021C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D16E-AD2B-444E-364D-878E4BBD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CAD8E-30CD-39E9-3773-E3CB307E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58434-C20D-E366-CCE4-F069AC89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CB70-443A-E129-E60B-25FA1021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B1C90-FE0F-7347-3F67-83889414C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E4CCC-A4F2-E6AF-0786-EE6295B09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3F33E-F8D2-D3F6-646C-D3298C4C9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FF7E1-F63A-2E30-D922-251BD3CA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9B520-CAF4-887C-5183-6FFABD17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3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68CFA-7A1D-ACE6-DAFA-25ABC3C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0751C-E4BF-3D19-8663-FC36C820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F655F-A7AA-CA2A-2A8D-543167A4F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E8A9-A216-FE41-82C6-1B1F74889FC9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C3A52-6035-010C-3F54-42057355D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CF9BF-6CF5-D3B8-48A8-C9FEDCDC2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827B4-5CBF-124B-95C1-9ACE24818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4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3496-A8FE-1379-795D-E74C704F1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332A4-B13C-FD35-E52D-E17055560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oss in the water&#10;&#10;Description automatically generated">
            <a:extLst>
              <a:ext uri="{FF2B5EF4-FFF2-40B4-BE49-F238E27FC236}">
                <a16:creationId xmlns:a16="http://schemas.microsoft.com/office/drawing/2014/main" id="{396969FD-50CD-4ED5-6916-E47046C1F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CC5FF3C6-76C5-14B5-32A2-7CDC0C0E6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2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CF1033C4-5A62-4C78-1A55-DFA7480D3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B554A648-8E8B-39F9-DD01-FBA0A22DF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8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37274E65-9800-6437-E0A9-9978B12D7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0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29CEC440-5B14-839B-875D-631B80D9E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78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2023-09-05T02:52:31Z</dcterms:created>
  <dcterms:modified xsi:type="dcterms:W3CDTF">2023-09-05T02:53:14Z</dcterms:modified>
</cp:coreProperties>
</file>