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E28B-8131-BFCD-090B-BBB3B7A25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546A4-C938-2C6E-D925-3C8EE5384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EEE43-308F-0663-4BBD-AAB25E02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4F26-E4C1-F186-C533-A63EEABC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D6C5-BB65-1554-0028-7AFAC7FB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81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4897D-CC67-BE2D-5812-C4A5E6D5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F856F-0388-432F-03C7-9DE865AE5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F1F6D-E983-23CC-BF55-F3A1F321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1040F-03BA-C49C-ABAE-1B71C9C4D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D4380-9E95-7F83-46E0-D71C6BC4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5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FF20BA-D28D-1893-D69B-9A7B8EDA7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B1F96-0221-DFEA-074E-FAF60024D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37BDA-B80C-F42E-2243-DD56CF73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8F98D-4ABA-1BF7-3134-44FCC4D7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78A8B-33EC-5F5A-D960-E60EB81A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0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64529-DE36-1F28-3D17-D7ECB734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46269-D117-F5EB-1E14-FC8D5FDA5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F2DCC-0CAF-D3CF-531F-77D17936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50A62-4373-720E-4B99-8FC2A42C7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8DF35-6E92-2ABF-7C18-78835EFB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4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774C6-FF87-1834-7B8E-ABD65367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F522E-8E99-7E8B-76A0-1162EAE61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A9F56-8B29-D1B0-83A3-EBE856A1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3D9E6-21B6-0A2E-78AA-A34903327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9D170-8A4A-9312-B341-CCD6EDF5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26EEE-BDB9-D614-C7CD-30E99F51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BB20C-61DC-EB35-2AD7-2B519DE61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ED168-2901-5798-C8F1-5FF14B5C5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60DEB-B785-D56C-DD46-169D1AFC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E772-7340-1A47-51C4-ADBFC210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D32D6-7760-DD85-6F95-4795E0B6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C2AA9-0A18-6F77-948C-3B71F1C5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4A5AB-E991-608E-D7F4-A81AE66FD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91AE6-7FB9-8131-5F8B-FA137F4DE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A27E7-286E-9E9F-FDED-4FFDD1CDD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D1BA51-C66A-7879-7733-0257DB33D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8AD2B-FBBB-2598-03BB-455A6A4EF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07B0D-AF58-ECC2-CA7E-C7A139B3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FAACA-F770-E478-30C2-449BB96E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91744-02E6-CE56-DA54-452BB906E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03555-495E-25E3-DB56-A2135F8F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797BD-DA9F-8BA0-5181-94533F3B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26DFF-12B4-7DE2-4352-63C1580E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0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5676D-D4F3-2855-874F-68319FA3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F4EA9-4367-72FF-9F33-EDDB2F7B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770B5-75C4-DAC8-0D11-356C42DA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8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FCCF-2C59-D7B5-975B-ACD65CC3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2E352-6046-4CA8-E14F-64811D028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039EC-2796-2A8E-B72F-DD7AE224E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E2D00-D1C8-BB90-A9F1-A67ADE3F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738C3-1B91-CEF2-FB34-22264034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39166-DA5B-64A0-AD69-91337453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1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FDB8-5312-9ABE-6205-8B5A1B37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3DE172-A645-2720-0775-599BD3DEA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D5EFB-AF98-8704-AA9B-C9DFB0B9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01151-8FBB-992E-5DD5-72438324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DD76E-810A-A0DE-431B-E07008489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FD4CD-E84B-EAAA-124D-907AEB93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7FCBDC-D436-F6A5-F226-CFC868FC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ADC06-F199-AE2E-581D-7D1F2A14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68C78-F621-0064-EA36-23222ED45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EC0C2-FE89-504F-B85F-65FCA8185EC2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0869D-2CB6-F745-6FBE-5356EB4BA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98D7A-1DFC-3732-C185-BAB44F9AC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97ED3-21E9-2443-8F8D-5F9AB6567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3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74A1-AA30-F82E-27CD-1978572DBD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23B2B-84CB-8A7C-F3EA-630C8AC53C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ross in the water&#10;&#10;Description automatically generated">
            <a:extLst>
              <a:ext uri="{FF2B5EF4-FFF2-40B4-BE49-F238E27FC236}">
                <a16:creationId xmlns:a16="http://schemas.microsoft.com/office/drawing/2014/main" id="{9E6941E9-BCC7-37E0-1AAD-AC327871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0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26804537-ADB5-7CC8-0166-722610658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96513C25-E016-C992-5E78-956D04F4C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3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023433F4-BD0F-A7E1-3840-23C077BFF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9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C00F0683-BC28-F63D-590B-AEAEE800F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24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2023-09-05T05:48:29Z</dcterms:created>
  <dcterms:modified xsi:type="dcterms:W3CDTF">2023-09-05T05:50:27Z</dcterms:modified>
</cp:coreProperties>
</file>