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B221-53D4-5CC5-7068-479334982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C41E-2834-0645-F822-9E1AB5095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A21E5-606F-B84C-29CB-A8E18D1DC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5CF62-D598-6717-F147-DE7B4A3F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B36BD-9675-00C7-9626-3C8A1D2F4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3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6438F-D142-054D-C8E5-64216F5C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AE627-E40B-0C62-7B7B-DFC1AD151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78CD6-ACBD-5739-B456-755532A6D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95357-D491-BC8B-DAF6-104A366B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AF615-96FB-88B4-0455-42DF32A9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9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EF6739-2278-B211-FC84-460066F06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D2062-D3B2-AA49-944C-497B6ADE2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E2175-AF5D-C154-B26F-D543C61B4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78E38-786A-374B-CC2E-448FFE76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76CC9-583B-9D8D-2916-B3DFA0C2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9CA6-AE57-BDF1-1387-49FD207A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043C2-5ED0-4324-84FB-8F54A47C4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0CF4C-393D-8189-A3A4-D8C7180A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A2CFE-1575-78EA-1EA9-6032D298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E9E1A-DF0E-4847-FCFA-F813018A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2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F933-CED3-4B84-8A2E-FB30B6D4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B46E9-00DA-41BA-0C14-1F87B99FF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9B25F-ACDD-A987-7836-E4F2C1DCC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557A8-D8A0-DF4A-BDAB-BF201E1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2246E-0C34-D804-B658-3CB90031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5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EDABF-E7B2-78CF-7F86-B0FA6DAD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1D847-25DE-7BF1-38B2-E2D78EFA4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ADBA0-6D52-1503-3B9D-5EA3181B7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3771A-CB03-32D6-A898-0608B9E0D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A621A-0E7F-D008-40FD-12583EA2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68AC5-0595-0183-EE9F-C78D74A7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CC38-077F-0C44-9F53-437153CD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322CF-9027-0809-E3B9-CFF49C925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5AB82-43C1-7FBB-FF8D-4750DA774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37AB2-2B6D-4FDC-0013-61A6CCFEE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F87B5-2B1A-5F33-4B41-A7F6A9613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81887C-1F09-59C6-0479-FD4671250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B612A4-0968-AE50-3957-B19D29904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D64D4D-1389-F043-124E-A2DA0489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9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07CD-5926-656F-D9D9-6A9DBBBD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C856A-6D79-F740-5C13-032263D1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03FF3-2BEB-6E40-84BB-58FA6875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7C72C-B49E-D51F-DE0A-51CA3239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8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AD8A4A-60D7-7FA1-0E45-4E269BF49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3C64D4-50CA-3D96-8B31-6568E52A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D0D7E-DE7F-541D-1886-D9BCD68B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3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33F-B86F-F62E-BF17-90239588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B146A-AFDA-47D1-1E51-0508CF2E4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8E821-AB43-1226-C65F-7A476DF34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0A550-B8C3-CA17-6A32-0E7382586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85B14-89C6-B16B-34CA-8E345DEC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524C9-A891-9CAD-BB2F-3F3A90CF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8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E4E8-AE16-593E-BD9E-2B485949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5A033-B906-7878-B5A6-7227E788B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87D4B-7295-33CA-C2B0-43896AA5A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D9323-13D2-AE2C-CAE5-48F06CD15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6DC78-8E2B-A052-EC62-6977DEB2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96F73-4EDD-8BD0-53B2-7DEEEE27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7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BEF9B-89C8-94B7-04B7-AF7AB843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95601-5839-8EFD-6C71-481DE3481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BFB3B-FE40-3161-981C-F6B455875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B12B9-5740-7A4B-B4E8-B4AEBA5F6C16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811AF-34BB-5203-326A-DA75C656B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5E499-D41F-6A28-1AEA-5D78D3A98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2A27F-B0AB-DC41-B505-C1352D0D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1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B4E3-CC85-006E-5E3E-5D80D850ED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158E-5068-5F48-28CA-FA2D77B005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flower, pink&#10;&#10;Description automatically generated">
            <a:extLst>
              <a:ext uri="{FF2B5EF4-FFF2-40B4-BE49-F238E27FC236}">
                <a16:creationId xmlns:a16="http://schemas.microsoft.com/office/drawing/2014/main" id="{04C3B2A6-8D87-28B5-15C0-5A5E0F5FA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8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&#10;&#10;Description automatically generated">
            <a:extLst>
              <a:ext uri="{FF2B5EF4-FFF2-40B4-BE49-F238E27FC236}">
                <a16:creationId xmlns:a16="http://schemas.microsoft.com/office/drawing/2014/main" id="{560FBAAD-31F5-30C8-D401-013C7C0C3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, letter&#10;&#10;Description automatically generated">
            <a:extLst>
              <a:ext uri="{FF2B5EF4-FFF2-40B4-BE49-F238E27FC236}">
                <a16:creationId xmlns:a16="http://schemas.microsoft.com/office/drawing/2014/main" id="{97B70B5D-6E3E-BCFE-E64D-98BEA55DF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1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&#10;&#10;Description automatically generated">
            <a:extLst>
              <a:ext uri="{FF2B5EF4-FFF2-40B4-BE49-F238E27FC236}">
                <a16:creationId xmlns:a16="http://schemas.microsoft.com/office/drawing/2014/main" id="{48C051BA-8959-DF27-7221-57A6E38E7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8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letter, pink&#10;&#10;Description automatically generated">
            <a:extLst>
              <a:ext uri="{FF2B5EF4-FFF2-40B4-BE49-F238E27FC236}">
                <a16:creationId xmlns:a16="http://schemas.microsoft.com/office/drawing/2014/main" id="{A54F7453-8550-EA3C-6E84-95E07DC66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7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wer, pink&#10;&#10;Description automatically generated">
            <a:extLst>
              <a:ext uri="{FF2B5EF4-FFF2-40B4-BE49-F238E27FC236}">
                <a16:creationId xmlns:a16="http://schemas.microsoft.com/office/drawing/2014/main" id="{BBCE3C29-41DA-C280-6EFD-EA7EB5335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26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2023-06-14T04:23:07Z</dcterms:created>
  <dcterms:modified xsi:type="dcterms:W3CDTF">2023-06-14T04:24:14Z</dcterms:modified>
</cp:coreProperties>
</file>