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A40C-0433-1BD6-FEAA-51BE63BB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69AB2-CE1B-C5A9-D809-96A956951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D4EF3-AB23-DCD8-7766-A751193E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9645B-C6FC-312A-9527-ADE8AB5D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AFF1B-615D-848D-E4AC-CB632D0A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5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360C-7947-0B19-326B-D4C92BB1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8CCD9-CD6D-36E7-34AF-2F73234C6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E8769-88E4-9FC3-9455-8324CD89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F0FF2-DF58-B26D-33BF-71E65D8C5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9A33A-74E7-C244-6DCA-3695BB44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6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A307C2-87C0-F43D-AE64-AF755D4BF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F592F-42B1-0F76-889A-8A874540F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32AEC-9E1C-D810-5975-960AEB4FA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D60E-BB16-25F9-0D30-D107E50B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0E141-65C1-59B2-9DB8-B19840E7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9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9372C-7344-64CB-A190-26ECE6344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751A4-C328-778D-173B-2E691260E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27CA-FA06-14CB-53ED-21F7269C2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7D65-C7A7-588A-C0F3-99AD0691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15A74-3568-A222-B66C-9DD4F02AC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5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4A37-50A2-4C3F-85EF-63C294AF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B48C-DEE5-401A-0595-3E81876BF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E3845-C513-F7A2-6059-386FEAB8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841F0-0E65-75C0-27DE-AD97ADCA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9E6B3-749F-3383-9ED9-842DF372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6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33973-FD99-3786-1C07-64562323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17BF2-84A8-6CDE-EEBD-AF628056E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C2F42-9785-5FE2-344A-A05FB423E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53414-D4D2-8961-F9C0-8525778E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B2E83-D402-9FF4-03CC-7946A723E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E6EC9-D52C-6BEF-5839-7A36E6F3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4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2A40F-8ADB-E710-E4C5-A99BB74C3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C5EC5-2199-A349-8A40-3624D27BD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EAF67-8DC7-15E4-05B6-9DE7FFC5D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41D57-9228-9A00-CD2E-48995FF7B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6DF41-BAAA-1455-71E5-AF2400120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9E83EE-A36B-29B9-739D-A5B75325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B846D-7D47-2DB7-85C5-9FC9767E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220D4-17A5-D485-A0DF-B33F3567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1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BD56-0D6A-027D-BDA9-B66F66E6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09AB7-1047-5623-5A91-0C6CF484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1121E-25D6-8902-D877-80E0AC16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66B65-25BA-7900-8FB3-845E62B8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4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CAD73-7154-B7EC-5194-59E33B96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2A793-BF00-E49E-0D1E-036372AF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2F423-5491-593B-A3EA-E703819EC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1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9928-D7B0-3880-9E06-A8B82A42B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13FAF-0229-09FC-3C3C-68DAC5ED3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2B475-460D-0540-ACCA-4CE179D32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FCC49-36E7-117A-4CBA-DDD093DB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FA264-C1B6-FE7D-CB8A-A7F9B125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C799F-0231-864D-7E89-7C30DCC2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3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3778-86B6-4813-AB72-910AF0FE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DA02B4-791B-19F6-E4DA-3B1B309714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C164D-9833-2F67-54C6-8BCC498E2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EE80B-7637-97A8-13F7-700F0FAD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D30DE-907E-170A-5A10-B22D4612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22118-F0A0-D391-D794-953E01DF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5DB8E0-06FA-4279-048B-9AFA4091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E9DCD-2D65-C3CE-DBC4-19A65E8B2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EFA97-9E31-38FC-0F4D-0D3D083D4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6E6DF-0E56-424F-92E6-C3892D4576C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D5D6C-669E-A393-3504-6806AA91F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43227-81B6-797F-113E-B3FF7C80C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4B583-02A1-744C-9DA1-60FA11F08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2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1CCB-6E42-680C-B36B-3CAD90F13D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B35BD-53CE-8147-C1C5-D8B785F7C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flower, pink, envelope&#10;&#10;Description automatically generated">
            <a:extLst>
              <a:ext uri="{FF2B5EF4-FFF2-40B4-BE49-F238E27FC236}">
                <a16:creationId xmlns:a16="http://schemas.microsoft.com/office/drawing/2014/main" id="{9F72BA38-CB25-B719-198D-F66BB848C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0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, letter&#10;&#10;Description automatically generated">
            <a:extLst>
              <a:ext uri="{FF2B5EF4-FFF2-40B4-BE49-F238E27FC236}">
                <a16:creationId xmlns:a16="http://schemas.microsoft.com/office/drawing/2014/main" id="{2514C788-08BB-F25B-D515-E72DBDF02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3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&#10;&#10;Description automatically generated">
            <a:extLst>
              <a:ext uri="{FF2B5EF4-FFF2-40B4-BE49-F238E27FC236}">
                <a16:creationId xmlns:a16="http://schemas.microsoft.com/office/drawing/2014/main" id="{26325A38-CB71-DF40-82A7-EC2266F78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7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, letter&#10;&#10;Description automatically generated">
            <a:extLst>
              <a:ext uri="{FF2B5EF4-FFF2-40B4-BE49-F238E27FC236}">
                <a16:creationId xmlns:a16="http://schemas.microsoft.com/office/drawing/2014/main" id="{F89CB79A-2A98-AE99-5B25-F9FE45DA4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0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, letter&#10;&#10;Description automatically generated">
            <a:extLst>
              <a:ext uri="{FF2B5EF4-FFF2-40B4-BE49-F238E27FC236}">
                <a16:creationId xmlns:a16="http://schemas.microsoft.com/office/drawing/2014/main" id="{B59DDE04-4609-507B-F74F-B7B8C7A21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6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2023-06-14T04:35:44Z</dcterms:created>
  <dcterms:modified xsi:type="dcterms:W3CDTF">2023-06-14T04:36:32Z</dcterms:modified>
</cp:coreProperties>
</file>