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45D30-7C52-8AF1-0548-E9DD64705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23984-02C7-2EDF-5393-950A070D4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4FFEC-5B57-5EF7-6549-913B8603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46699-776B-C221-1EBA-D3E17BA8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536E1-A82B-EC87-4EB8-D9CC1AFD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6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8163-AA48-7AD6-1E4C-93133261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E806C-BE45-EA27-E553-799278674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DD8A6-CE29-12FC-7A9A-181B9999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0DC9-7960-2D25-C289-F4BD4B09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67351-E9C6-949E-A745-89268DE4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2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4B575-E29F-AC12-B185-E9AEB954B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F7D36-E5E3-A922-324E-4DF7E4DA7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D920D-A2F4-A810-D673-7715F0F6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5203C-E194-D2D7-C4AA-A27D87D4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6CB30-1EB1-5CC3-F1D1-5089EFCB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1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EC56C-4D22-35E7-518D-F39E1A14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D2284-0DF0-342A-80F3-32C304842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0A4FF-8163-E4A3-A3E6-0B153862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D460-9D97-0C66-BA2C-7D347C07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A82D9-D79F-C528-D6F5-23545EF0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6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3E60-73BB-386E-6FDE-C8E6B76F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F1E3-AC5B-0A14-CF0E-1FA1E1DDC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84D3-DE37-E390-F50C-9DC555BA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8A7FC-387F-A3F6-3CFC-1F895AC1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843A-85C5-2E70-F053-568D90C0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9241-2A85-37D5-4476-36AA8AA2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C4AF7-AEA3-25D2-5424-B4A47C8FC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8640D-9D8E-5082-2783-0527402E4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F2F52-1E01-F915-126A-021CC87A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9C10A-77A0-4804-ECC9-0D1F4BAC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9FCB8-4E49-CD01-A1C5-31D5D3CE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8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96B4-78EB-F212-9688-BE73671B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D8662-E70E-8B96-4EC5-C16616910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3ACE8-672D-D61D-AE7B-252BE99DB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7E082-DDD2-C1DE-7884-DA4707A88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E4C8D-B3E9-A294-68E6-0C532B915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82644-C1CD-DCAD-F501-A905E662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0A7C0F-0F76-023A-1A5A-A676EB09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2B707-DBA2-8CA2-B457-38A6B3C9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DF3F4-26D8-BE7B-C386-66CB3F73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42BC0-F26D-79C0-3C68-F6B19936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AB76F-ECDE-7747-E95F-013DA782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71706-54BA-1905-5EE5-0F00C944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E9BBE-B9C7-D369-E64F-CA03C3B0A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98A4E-5A64-D341-0005-DEC8E4D9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7E977-DC0A-1E9E-C891-E59F5E3C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3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A6BC-C0C9-93FC-89CC-2D820D5B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7F1CD-C11F-904E-6200-54772C90E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58908-22E8-6295-D194-35ED9B11B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6D3E-FB43-BB04-E653-DD6C37BF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664C7-62F6-9DAE-B1C7-1EE6FE06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B3CB5-77DF-4544-BC64-92D733AC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EA30-FF85-1A83-3295-C635E5C3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E4B371-E2C5-D637-1132-634458F66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B5469-B7F0-2CB6-03F7-40AD9C252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2C76D-9976-6429-7B25-848F9B74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25579-48D7-A5F4-E478-86D175B8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0FC6C-93BA-6234-7125-251564B2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5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944BE-CD9F-9976-1DB5-DF45788D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45593-4BB5-EEA0-7A91-5F6522CBF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C4960-B04A-9E87-467F-EEBAFB686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476B5-35A7-9B47-A5E0-B1A0453BAC48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B3B9-CB41-ED0A-DF6C-46197147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3DC1D-116B-D05B-F37B-3A81EA1A5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62F24-45E7-AA4F-A046-37E86C43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06BA-7BC5-E9A0-29E6-ED854BF31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35EED-5A1D-F36E-764C-7FC82E405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flower, letter, pink&#10;&#10;Description automatically generated">
            <a:extLst>
              <a:ext uri="{FF2B5EF4-FFF2-40B4-BE49-F238E27FC236}">
                <a16:creationId xmlns:a16="http://schemas.microsoft.com/office/drawing/2014/main" id="{7B35ED2E-4F05-53BA-344D-4C74FA1A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1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5E677CEF-9E4C-DDBD-D540-6CD883E87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5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4185F672-1F08-2E5C-DA8E-BB84A055A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A017E569-892F-417A-3E9B-F9E186DB6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72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2023-06-21T07:11:43Z</dcterms:created>
  <dcterms:modified xsi:type="dcterms:W3CDTF">2023-06-21T07:12:33Z</dcterms:modified>
</cp:coreProperties>
</file>