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325C-1EE2-9616-C918-5BA3212D0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63B62-CD31-B376-376A-21F7BE8C4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ED64-4E81-11BD-E340-FA93CFF5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314-1776-F749-89E8-ABA7EAD3BA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D4162-E40E-F3AD-CD0B-57D63B3C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7F32B-FE05-EE54-A212-82D71EEF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26D1-955F-9A40-9ABF-3BF766E4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3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7CE7-9B72-0D50-E5BB-228C188E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8AA5DD-BFAC-FC0C-0D53-65475D5A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EEA4F-B6ED-B56B-DDC9-E64F884C0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314-1776-F749-89E8-ABA7EAD3BA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EE0A9-7C59-C75B-C2A6-BBBE2458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853C3-3DFE-6745-7F02-3F94379A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26D1-955F-9A40-9ABF-3BF766E4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C68D30-E186-D021-70D4-5902B24E0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E8057-750F-E1F4-7F59-06274E87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26362-B704-7587-43F7-B5A26B8A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314-1776-F749-89E8-ABA7EAD3BA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A9382-DB70-4AC4-3DA5-A578FFB8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B549D-1A8D-42EE-E267-BB87234C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26D1-955F-9A40-9ABF-3BF766E4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4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1BBB0-8A9B-33AA-B5A0-72854E20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DE377-EAE7-5DB0-0631-11C7C57D4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17F57-7EA5-A89D-0656-4C716616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314-1776-F749-89E8-ABA7EAD3BA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D7913-EDCA-DB30-D8A6-C778658C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A9001-EAB0-985C-60F3-FA1C361A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26D1-955F-9A40-9ABF-3BF766E4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9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91B19-2D76-68E3-C0FE-0E226BD3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8CDFB-EC63-6075-4609-2ABB15C1A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3EE30-CBA9-CEF5-0223-B4ADAF3C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314-1776-F749-89E8-ABA7EAD3BA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CE2EE-E9A7-DA9B-2539-EA4A9331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1CE75-3D0F-1771-A0D3-FE9C6E6D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26D1-955F-9A40-9ABF-3BF766E4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37972-BA37-6390-75BC-10FF3FA8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19DD2-A8DB-8F34-5788-759A208D1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54DC4-3865-75D3-3F43-2AF2BBEB7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4DBE4-44C2-F02F-AE01-CC39F6E6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314-1776-F749-89E8-ABA7EAD3BA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6AFF2-8862-8698-78C0-A96594D2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238DF-59B6-B5E9-E392-427DD663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26D1-955F-9A40-9ABF-3BF766E4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7D46-750A-9706-0828-CF96ED82F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C6935-7FE6-D665-C742-08CBFD520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DB9BE-5A5E-826B-CD2E-A739F50BE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C28A2-A570-341B-8C93-ACDD47AB4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16B7EF-25A9-CF7D-2EE7-B24374C41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E713E-447B-1EF0-52E8-21731507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314-1776-F749-89E8-ABA7EAD3BA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7EE87-CB39-FA79-B056-BEB894B5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4F7982-2DF3-511A-56F2-74909DC8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26D1-955F-9A40-9ABF-3BF766E4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8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9125-09F9-1D23-C643-17698D0B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EB085-1ED8-6D16-9069-8EF2E1C5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314-1776-F749-89E8-ABA7EAD3BA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E093A-40A5-26EB-3FB4-677A0343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91A3C-E25B-4D42-6AC4-4D47D801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26D1-955F-9A40-9ABF-3BF766E4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3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524B5-0BD5-FB05-9DF0-C468B13D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314-1776-F749-89E8-ABA7EAD3BA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54A8A6-6F1E-5951-63C5-89470B26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CCD1C-6752-B0B6-2772-568AD45C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26D1-955F-9A40-9ABF-3BF766E4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6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2A7C-071D-9A47-8910-A80CCF38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5E4A2-E08D-91FF-C249-A1D38D7FE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49760-C93D-1A38-5036-9B3C792A0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6284B-3397-5A5D-2EFA-459E677C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314-1776-F749-89E8-ABA7EAD3BA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31227-3C15-A9E7-AF7C-007CAB98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2A9C8-8C29-1A5E-B4BE-F48E0B03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26D1-955F-9A40-9ABF-3BF766E4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2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E3A6-C7B0-B290-06C7-0FE21E0B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EABB36-8FE4-AA53-3F7F-2350CB90F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AA92-DFEF-0E77-C9D2-515E4F611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BD4E7-3A91-B620-A32A-210F0D97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314-1776-F749-89E8-ABA7EAD3BA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8A403-B01F-047E-1AEE-CF3F7A8E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66AC7-573B-B514-BFC7-588160E8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26D1-955F-9A40-9ABF-3BF766E4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8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99596E-A272-33F0-607C-864788EE2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AB434-721E-2B50-65F2-EAC21ADFC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ED60-8DF0-03C0-F575-1C021F68C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33314-1776-F749-89E8-ABA7EAD3BA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C083F-ECF4-6595-36C2-7DA9CA58E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798C8-5B36-A374-CBB0-451ECD4A9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D26D1-955F-9A40-9ABF-3BF766E4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7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F90B-77DE-0576-7FD7-B65243FD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font, screenshot, design&#10;&#10;Description automatically generated">
            <a:extLst>
              <a:ext uri="{FF2B5EF4-FFF2-40B4-BE49-F238E27FC236}">
                <a16:creationId xmlns:a16="http://schemas.microsoft.com/office/drawing/2014/main" id="{B8AC65FF-C3E6-9F8F-ACFF-7599186C8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6538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3D993-35D5-897F-409F-07647C0E8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FD127-29B4-6D97-D125-73AF2459AA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C4CDE7BF-8DC9-D25D-886F-F8CC98A7F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4600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4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96461-20C2-44CD-0107-E0C880D6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font, screenshot, design&#10;&#10;Description automatically generated">
            <a:extLst>
              <a:ext uri="{FF2B5EF4-FFF2-40B4-BE49-F238E27FC236}">
                <a16:creationId xmlns:a16="http://schemas.microsoft.com/office/drawing/2014/main" id="{F62B6975-795B-D33F-4C13-7A27BD172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0851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B4C4-B8EE-1B7A-AAE8-B48F015D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font, screenshot, design&#10;&#10;Description automatically generated">
            <a:extLst>
              <a:ext uri="{FF2B5EF4-FFF2-40B4-BE49-F238E27FC236}">
                <a16:creationId xmlns:a16="http://schemas.microsoft.com/office/drawing/2014/main" id="{1F7DCD0E-284A-6570-31DB-768E24C37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5758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2023-05-11T09:18:32Z</dcterms:created>
  <dcterms:modified xsi:type="dcterms:W3CDTF">2023-05-11T09:20:05Z</dcterms:modified>
</cp:coreProperties>
</file>