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C561-E24F-0B55-3757-4E80E6F0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F6318-312F-B941-FB11-39D2663B2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272C-61C0-A583-FB7C-65CDA13A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1A00-49C1-42DF-00C9-4F766E96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A75B9-13E6-A6E0-754A-3879CD3E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A602-F7C6-C76C-C59F-A9C6C078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36100-E09A-9340-C512-40FA0D325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4A03C-27CF-4D09-C5D1-F0AF6179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61605-317C-3EDD-BCF3-7AFD8769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E92A-CB1F-EC6A-3575-321B5BCF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5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60E00-0898-E6C0-361B-21A9E13C4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F2FF3-B142-D30C-CB3A-C12B8C57A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73E9-F450-07A0-6BC6-3CB5E863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CCAFE-3ED8-A364-0091-401879FA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0EC7F-5043-02DF-9FFB-347440CC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3DCE-2CF8-3096-51BF-7F5F6A98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8ED1-2C00-ADA1-A120-79F692117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6C2BF-F1D8-F59E-973D-476BF480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D102-95DB-4585-7919-3ED57CAD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DA2FE-0890-C027-1168-E3771F2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0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A024-14E2-2912-94F6-22CE5F90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1DD31-33C6-A5BC-9CCB-15C2B572E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2EF7D-19AF-C1D4-F38C-B6BE65E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2D8AB-7FA7-3DB3-4C95-707A8467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CB332-4AEF-BA6A-B6D6-22E6A412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71D0-4515-542B-51A5-89766F26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61A77-9B53-F8FB-6888-1588A2B17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4A69C-D348-3058-0211-6E713BAAF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11B1D-9B0D-5759-501E-69492F6A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97B76-782A-2FC8-3288-21EE78E6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A1FDB-4682-F682-00D6-FB909A61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DBA1-8B1D-A59C-99F2-F128BF7D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036DE-5433-29D4-5B62-9C5C8731E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8EB0C-FDA3-9338-A19F-0DF7EF42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0D615-AA09-7E0F-D762-46F37EE30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9D88-1F63-5DA5-635E-EF7D89E85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95DB4-CF1B-4045-BAFE-28324A6D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5AC02-A63E-1504-27AA-11655482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00B85-399A-5D68-37BB-31A2C988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9CAA-4C60-9691-F8BB-FE77103C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CE329-2253-F6A3-1BCA-E1952401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30024-BC45-DBC6-A8A3-9B225061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82C71-1BFD-9B14-B176-6ADADBAB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8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A5A66-1ABC-6E93-61FA-25858FB2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420DD-87F4-F257-2438-F05EBF6D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1EA2A-1CCA-7E84-12D5-62CEF6D7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5F8A-C7C6-7BA6-19C3-B588426B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F33D4-329E-F6C9-CDC6-5415547B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BB56D-611F-9886-B2AA-A4946406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0F18-044F-BDBB-62BC-7648E2C4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FEE11-DA13-B72D-3B34-C712AC5D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16594-4C09-108B-832F-DA6AD4BF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A5D8-6295-63B8-9D30-A2EF6E81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BF7AE-EBB3-DB0B-3F08-653DF4695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C6FD0-8348-3C9D-EB23-0E231F88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47B42-8314-0C99-1FE9-A67C130E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BCB97-90C6-A962-A956-F58E00F3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4A394-733F-8609-8804-9C6462F0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480F6-2AC3-DDED-3FB8-83A777D4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9E816-EF52-FBDD-1166-96FC818AD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9499-63FE-FD05-8F5C-8D35D985C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7EE1-1ECF-4149-B817-B35CE6C628E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92EF2-F95D-35AD-C92A-051AD34B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EBD16-181E-AA94-AB1B-67C47E0CF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3967-004B-E042-8ABC-E56CB7DB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BFA0-A173-14BB-9813-6EB89F78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6676C6A-DDB0-E8D7-CC75-A2F9FB28B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722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CCED-55A9-59E4-15D2-478E9147F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528E8-FE8A-A02F-9AC0-68FC1C7CC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6801D91C-1D52-0238-281C-D041E06B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0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CDB8-C595-A0A8-E837-876DA136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97BCF240-5E6F-459B-0AB9-35447A405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398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7759-CDED-0DC5-69D6-0B2ADFE2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EE63E669-F1AD-3A0C-4D87-984FBB3C5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561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9084-6A6E-00A6-04A2-BB8F68FA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B128165B-4E21-A516-8BD5-28F4A6DD4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871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46F4-1E0F-9997-C5D4-25926A9C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DA7A0CD-2BB1-209D-483D-2C4DE934E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9835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2023-05-11T09:49:40Z</dcterms:created>
  <dcterms:modified xsi:type="dcterms:W3CDTF">2023-05-12T03:06:35Z</dcterms:modified>
</cp:coreProperties>
</file>