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6"/>
  </p:normalViewPr>
  <p:slideViewPr>
    <p:cSldViewPr snapToGrid="0">
      <p:cViewPr varScale="1">
        <p:scale>
          <a:sx n="90" d="100"/>
          <a:sy n="90" d="100"/>
        </p:scale>
        <p:origin x="23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3426B-AF51-EC4A-DF3E-0363DB75F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F52DB-C8F8-9120-DE9E-15BA16A7E0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CAA2B-DC4B-5CA3-52EC-54D19A0A6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EB9-3E2D-254D-B898-7FE00A429F23}" type="datetimeFigureOut">
              <a:rPr lang="en-US" smtClean="0"/>
              <a:t>5/15/23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780E2-B252-B884-D2F2-2A5D1C24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01198-91E7-EFF5-D7FC-23F536FFC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4399-8466-124C-9B15-4CD405836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41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7EC8-0ECD-B38B-35A0-79D98C5FF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332BFC-BBA4-FF56-2D60-CCEE82C15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E1667-396B-BD09-C1D2-2A33AC0D2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EB9-3E2D-254D-B898-7FE00A429F23}" type="datetimeFigureOut">
              <a:rPr lang="en-US" smtClean="0"/>
              <a:t>5/15/23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32F9A-E7B6-5A5B-CA6E-63246B4C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84DD2-9045-D824-DCBF-46A8F7AE6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4399-8466-124C-9B15-4CD405836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7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4D199A-6A3C-538F-4402-A920888179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43FBED-5D81-B1D1-D948-3B360AF179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2E894-CB46-6772-D1C8-DDE7CA3E5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EB9-3E2D-254D-B898-7FE00A429F23}" type="datetimeFigureOut">
              <a:rPr lang="en-US" smtClean="0"/>
              <a:t>5/15/23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097E7-17C1-ABC6-E481-0E564AE09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6E78F-6F7E-5C3F-A228-035583D0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4399-8466-124C-9B15-4CD405836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95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849BF-4611-58EE-9138-9A9916F73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3924B-0B52-C805-9634-3D70922C1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C4F0C-F365-998B-6F8D-FEDECFE91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EB9-3E2D-254D-B898-7FE00A429F23}" type="datetimeFigureOut">
              <a:rPr lang="en-US" smtClean="0"/>
              <a:t>5/15/23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9A0D2-65F5-4178-5283-8A83F8FA1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8DB33-3FDA-DFDB-119F-4AE696DD3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4399-8466-124C-9B15-4CD405836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80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E5F01-4D4C-331E-5D45-CBE20B706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B6355-6D88-61A1-EC8A-DA1A83388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16E15-88F4-C1E2-22EF-EE0B6A3D0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EB9-3E2D-254D-B898-7FE00A429F23}" type="datetimeFigureOut">
              <a:rPr lang="en-US" smtClean="0"/>
              <a:t>5/15/23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E5CFF-4881-AE5D-87B0-369083968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07EAB-5D9D-DAC6-2D83-D6EE72EDE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4399-8466-124C-9B15-4CD405836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59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450D9-C27C-03F9-1C72-B9A97190C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A70B5-C055-98A9-6021-F6B4ACB331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6B2200-0497-3704-3B65-1A6E54111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4B052-4CE1-E6C5-6E6D-C98145B50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EB9-3E2D-254D-B898-7FE00A429F23}" type="datetimeFigureOut">
              <a:rPr lang="en-US" smtClean="0"/>
              <a:t>5/15/23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146BD5-F3C6-F4AD-A515-E95C9E457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F8E9D-CD4A-7E80-A06F-619E5B086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4399-8466-124C-9B15-4CD405836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6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B1FB2-802F-81A5-328E-2CE25F820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0956C-DB2B-18E6-52E5-04D3337D6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D44402-B143-1EBF-6752-4FEFE9239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EF4E8A-A40E-1E6E-A13F-5E13CD9374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9B7046-FE29-4843-AD57-E8DF75048E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C7D406-357D-914E-A29F-A7DCDA25D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EB9-3E2D-254D-B898-7FE00A429F23}" type="datetimeFigureOut">
              <a:rPr lang="en-US" smtClean="0"/>
              <a:t>5/15/23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A42F2E-6601-DE8D-33AB-7FCBA2E78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BC25F4-5D0E-7439-AB94-A1DBB732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4399-8466-124C-9B15-4CD405836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18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CF861-2055-08A4-A2A1-817FFC26B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636840-C822-A35E-12EA-D583A5D23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EB9-3E2D-254D-B898-7FE00A429F23}" type="datetimeFigureOut">
              <a:rPr lang="en-US" smtClean="0"/>
              <a:t>5/15/23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539A-FB66-E068-C270-D06B02074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F3C022-F54A-5EB6-6A30-7A29157C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4399-8466-124C-9B15-4CD405836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2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8EB49F-C7C3-01A3-EBE6-EBEEE8C34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EB9-3E2D-254D-B898-7FE00A429F23}" type="datetimeFigureOut">
              <a:rPr lang="en-US" smtClean="0"/>
              <a:t>5/15/23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C0F945-C66B-1923-7B5F-6A63D6D2F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01000-62CC-F207-6635-E1A1AA9FC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4399-8466-124C-9B15-4CD405836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16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0C7B9-D40F-BE63-152D-5860EACD1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7E65A-A9FE-67B0-D5AF-9ECDC3864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99D47-58A4-20CD-C2FB-474BFFD35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8DF6B-767D-6C61-B4F2-C8DE2283B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EB9-3E2D-254D-B898-7FE00A429F23}" type="datetimeFigureOut">
              <a:rPr lang="en-US" smtClean="0"/>
              <a:t>5/15/23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4D0BD-EF11-1B82-0215-74D1B8E48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49F47-8641-E430-581F-070A0CA16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4399-8466-124C-9B15-4CD405836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2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DBFA6-6D4B-2BFD-B3F0-FCF1D9A57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C320D-D0EA-C6D1-D4F4-996FAE9EC1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E6B620-E22A-003B-309C-3963F34C8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49C64-0A8D-8E03-7941-E65DEF78A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E1EB9-3E2D-254D-B898-7FE00A429F23}" type="datetimeFigureOut">
              <a:rPr lang="en-US" smtClean="0"/>
              <a:t>5/15/23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313A4-BF9E-20AF-0E63-DFD12C101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2961D-9540-41F3-ECE6-E3B218F89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74399-8466-124C-9B15-4CD405836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0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C21BD5-F1F1-D958-6F54-B5FD420E0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A839E-952D-41F5-B7E9-5468573E4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17A5E-8C63-F9D0-20B2-29B45C7F75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E1EB9-3E2D-254D-B898-7FE00A429F23}" type="datetimeFigureOut">
              <a:rPr lang="en-US" smtClean="0"/>
              <a:t>5/15/23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09580-299A-12B9-9DD1-86FF1D4EB8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2F249-9291-A9CB-02FB-326AB31B2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74399-8466-124C-9B15-4CD405836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2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DB851-F899-8FC9-72FA-AFB639BB4F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65F0B-270E-D59D-012D-69E64215F5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website&#10;&#10;Description automatically generated with medium confidence">
            <a:extLst>
              <a:ext uri="{FF2B5EF4-FFF2-40B4-BE49-F238E27FC236}">
                <a16:creationId xmlns:a16="http://schemas.microsoft.com/office/drawing/2014/main" id="{14630452-F227-1B58-833A-0BB0BA7E3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28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27289-5BA3-CCF7-0E01-E13BF131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website&#10;&#10;Description automatically generated with medium confidence">
            <a:extLst>
              <a:ext uri="{FF2B5EF4-FFF2-40B4-BE49-F238E27FC236}">
                <a16:creationId xmlns:a16="http://schemas.microsoft.com/office/drawing/2014/main" id="{6EDFE7A2-DB26-F460-6F48-83F04BAE94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95781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ont, design&#10;&#10;Description automatically generated">
            <a:extLst>
              <a:ext uri="{FF2B5EF4-FFF2-40B4-BE49-F238E27FC236}">
                <a16:creationId xmlns:a16="http://schemas.microsoft.com/office/drawing/2014/main" id="{FF7093F8-FB1E-4118-0799-88A4995146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9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ont, design&#10;&#10;Description automatically generated">
            <a:extLst>
              <a:ext uri="{FF2B5EF4-FFF2-40B4-BE49-F238E27FC236}">
                <a16:creationId xmlns:a16="http://schemas.microsoft.com/office/drawing/2014/main" id="{A70AEDA8-DE39-10AF-C2E0-64FB1FEAB8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68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2</cp:revision>
  <dcterms:created xsi:type="dcterms:W3CDTF">2023-05-15T06:45:34Z</dcterms:created>
  <dcterms:modified xsi:type="dcterms:W3CDTF">2023-05-15T06:47:42Z</dcterms:modified>
</cp:coreProperties>
</file>