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6"/>
  </p:normalViewPr>
  <p:slideViewPr>
    <p:cSldViewPr snapToGrid="0">
      <p:cViewPr varScale="1">
        <p:scale>
          <a:sx n="90" d="100"/>
          <a:sy n="90" d="100"/>
        </p:scale>
        <p:origin x="232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A35B5-BFBD-7B72-636E-FFE67ED19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904053-48E8-0AA6-3529-2B76E8405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CD1E9-23B8-A253-154C-855ABFE4E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2645-22E0-F344-AA2F-BC8A59D89ABF}" type="datetimeFigureOut">
              <a:rPr lang="en-US" smtClean="0"/>
              <a:t>5/15/23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9CD0FA-A15B-8069-D730-D25470EB4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3BB4B-8AE8-F2E0-BACA-F684081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49E6D-EEF0-DB47-B285-5F3411A59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707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7A77A-6D5B-0E95-B69B-AC73C2A32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9650DD-CAA8-30CC-D12D-5039D2F0ED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A5B7B-03FF-8E0E-960A-5A0268DE1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2645-22E0-F344-AA2F-BC8A59D89ABF}" type="datetimeFigureOut">
              <a:rPr lang="en-US" smtClean="0"/>
              <a:t>5/15/23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3A168-529D-D705-6964-A7144A09E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150A2-DD7E-506F-4CCE-2E8D8B6F0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49E6D-EEF0-DB47-B285-5F3411A59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54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93BE62-B174-2192-DDEF-1D4DFFCF8F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CDD74C-93D6-1CF8-6AB5-323B4063D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A9525-BF25-9542-C2CD-D36F5E237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2645-22E0-F344-AA2F-BC8A59D89ABF}" type="datetimeFigureOut">
              <a:rPr lang="en-US" smtClean="0"/>
              <a:t>5/15/23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64B36-479D-8412-B962-454517F88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E2964-BB48-A938-39F2-B3E9BC145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49E6D-EEF0-DB47-B285-5F3411A59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3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DA391-FC4C-C0E1-142B-F249EFFF1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AB7A0-5FE1-5F03-238E-53E7CC267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A9D2A-3ED4-CC1D-B233-C990BDAFF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2645-22E0-F344-AA2F-BC8A59D89ABF}" type="datetimeFigureOut">
              <a:rPr lang="en-US" smtClean="0"/>
              <a:t>5/15/23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F19C5-E94F-E8B3-2B46-62071C6D1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1D98D-C908-5FE9-DF3C-E3E83C1B9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49E6D-EEF0-DB47-B285-5F3411A59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77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4AC57-7922-A88F-7864-C9B204243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5A2597-B9EE-E14A-FCBC-3A173BD48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D841D-6694-8EE4-8A2B-B1343D893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2645-22E0-F344-AA2F-BC8A59D89ABF}" type="datetimeFigureOut">
              <a:rPr lang="en-US" smtClean="0"/>
              <a:t>5/15/23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EDE14-C1D9-4143-B458-515AD716D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3EF85-DD53-6F36-917A-1B025C329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49E6D-EEF0-DB47-B285-5F3411A59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19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537CE-5996-FCBD-4E91-87163C682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45CAF-EC6E-7F71-5904-331521D66C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5F547B-9395-7EFE-691E-B0A7BE01AA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302DA8-30AD-83B8-70CD-5DEC543FC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2645-22E0-F344-AA2F-BC8A59D89ABF}" type="datetimeFigureOut">
              <a:rPr lang="en-US" smtClean="0"/>
              <a:t>5/15/23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4C29FC-DAB2-69CF-0FC5-F75E87DCC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840DDD-1875-213A-3268-2F90B9694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49E6D-EEF0-DB47-B285-5F3411A59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6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EFE45-987B-560F-1CED-601685DC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68FBC-591C-5FFE-A1FD-FD4490FD5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FC6CDC-A360-27B5-44E4-8258316E8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46A14C-1BD4-8A54-8C59-DDB24A59B6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7FAF36-4763-B63F-4AD3-428C3E022D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B06843-B519-80A4-4C77-0A4AB4792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2645-22E0-F344-AA2F-BC8A59D89ABF}" type="datetimeFigureOut">
              <a:rPr lang="en-US" smtClean="0"/>
              <a:t>5/15/23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F1F4AA-6F92-DEC0-B94A-61026C06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9E0453-6A76-0781-06F2-37003B04F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49E6D-EEF0-DB47-B285-5F3411A59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18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CBD97-9C92-AE23-CCFB-738333ED5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5C9822-C4DF-2FBC-5915-DA6F1AEE6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2645-22E0-F344-AA2F-BC8A59D89ABF}" type="datetimeFigureOut">
              <a:rPr lang="en-US" smtClean="0"/>
              <a:t>5/15/23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D78760-C0C2-9663-4A54-A1DA664D8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C1697E-E393-82C8-8354-35F62E04C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49E6D-EEF0-DB47-B285-5F3411A59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47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53D5CD-8767-B07D-C2B3-EF04F2647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2645-22E0-F344-AA2F-BC8A59D89ABF}" type="datetimeFigureOut">
              <a:rPr lang="en-US" smtClean="0"/>
              <a:t>5/15/23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D13811-9816-9F2D-D2A2-FCB8D8F50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5460D4-9A06-6A59-D9E2-3360716DF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49E6D-EEF0-DB47-B285-5F3411A59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06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71B24-E181-4756-14D3-4808500ED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2E2D9-C9AE-37B7-5776-32A56D0DC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5466B3-28CE-7A10-A0B4-50282E8E1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89EC63-D147-4D06-1FC2-C58F33F0D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2645-22E0-F344-AA2F-BC8A59D89ABF}" type="datetimeFigureOut">
              <a:rPr lang="en-US" smtClean="0"/>
              <a:t>5/15/23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0371D7-E3C9-D762-A4F3-33E1C9B8B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14FC3-233C-44E3-DD9A-5E16B84B4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49E6D-EEF0-DB47-B285-5F3411A59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104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1AE3B-CE4A-4575-4CE6-A308C7978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E595F2-667F-2B14-94D9-24D300557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23E018-5E1E-BE19-F9EA-488B0937B5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AB46E0-9646-5F2C-2673-7FBE8EE5E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2645-22E0-F344-AA2F-BC8A59D89ABF}" type="datetimeFigureOut">
              <a:rPr lang="en-US" smtClean="0"/>
              <a:t>5/15/23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9DE9DE-7B00-FAD0-15BB-EECFDC66C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985BF-A41E-BED7-6529-72EBF3F33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49E6D-EEF0-DB47-B285-5F3411A59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053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15F044-0808-4D81-0D00-AB44073FB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3F71B-6B88-C8DB-8BEC-2F04A84BA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D6C9B-76A3-BCFD-4BBC-1524F71F20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F2645-22E0-F344-AA2F-BC8A59D89ABF}" type="datetimeFigureOut">
              <a:rPr lang="en-US" smtClean="0"/>
              <a:t>5/15/23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445B6-C3D6-FD7B-14E4-49EFEF5AE9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50804-AB74-CD1B-7CE2-F8D220C19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49E6D-EEF0-DB47-B285-5F3411A59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9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433BA-E7EC-96EC-1F7E-8DC15EA267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AD1BD7-5A07-A15B-4FB5-C85B3C7F51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screenshot of a website&#10;&#10;Description automatically generated with low confidence">
            <a:extLst>
              <a:ext uri="{FF2B5EF4-FFF2-40B4-BE49-F238E27FC236}">
                <a16:creationId xmlns:a16="http://schemas.microsoft.com/office/drawing/2014/main" id="{75B21A17-CDD1-CCED-48CF-B7808BEBD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71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website&#10;&#10;Description automatically generated with medium confidence">
            <a:extLst>
              <a:ext uri="{FF2B5EF4-FFF2-40B4-BE49-F238E27FC236}">
                <a16:creationId xmlns:a16="http://schemas.microsoft.com/office/drawing/2014/main" id="{080B63B8-BF95-4C4C-A7C9-AD4DB3F4B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54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website&#10;&#10;Description automatically generated with low confidence">
            <a:extLst>
              <a:ext uri="{FF2B5EF4-FFF2-40B4-BE49-F238E27FC236}">
                <a16:creationId xmlns:a16="http://schemas.microsoft.com/office/drawing/2014/main" id="{28B05F0F-7A45-B7BD-565A-B99D3EF40E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048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website&#10;&#10;Description automatically generated with medium confidence">
            <a:extLst>
              <a:ext uri="{FF2B5EF4-FFF2-40B4-BE49-F238E27FC236}">
                <a16:creationId xmlns:a16="http://schemas.microsoft.com/office/drawing/2014/main" id="{467F4335-3DEB-DC3C-895B-14D5AB5959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154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website&#10;&#10;Description automatically generated with low confidence">
            <a:extLst>
              <a:ext uri="{FF2B5EF4-FFF2-40B4-BE49-F238E27FC236}">
                <a16:creationId xmlns:a16="http://schemas.microsoft.com/office/drawing/2014/main" id="{C8152388-40D4-7E6E-D74B-F4960CCF93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51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website&#10;&#10;Description automatically generated with medium confidence">
            <a:extLst>
              <a:ext uri="{FF2B5EF4-FFF2-40B4-BE49-F238E27FC236}">
                <a16:creationId xmlns:a16="http://schemas.microsoft.com/office/drawing/2014/main" id="{D5F15708-FF4E-48AC-1516-06D3F1D598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90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Nok Yan Kwan</dc:creator>
  <cp:lastModifiedBy>Nok Yan Kwan</cp:lastModifiedBy>
  <cp:revision>2</cp:revision>
  <dcterms:created xsi:type="dcterms:W3CDTF">2023-05-15T06:56:08Z</dcterms:created>
  <dcterms:modified xsi:type="dcterms:W3CDTF">2023-05-15T06:57:08Z</dcterms:modified>
</cp:coreProperties>
</file>