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6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53A0-2C6E-AAC9-7979-98C461390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0A2AE-EDC2-978A-787D-15C80251B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E5343-A66D-CB43-6516-0854BDB1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9FB6-1CF0-D04B-BFD2-AF17B7FDBCB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AB3BA-8D30-A184-E19B-F91DE2F4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3925D-BBA7-6915-5B2B-A78EF0D2A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AD81-F471-0F46-9BF3-E9B9DBE5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8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BAE9-8315-C171-ADBF-88EEC986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29A27-946A-2675-41B1-95B68B900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28E5D-3151-44D0-DD39-8355152F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9FB6-1CF0-D04B-BFD2-AF17B7FDBCB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0FB1A-FB4E-4C48-492D-A2C2B89F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39B80-6DE0-0C99-620C-42648103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AD81-F471-0F46-9BF3-E9B9DBE5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8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BE2765-77CC-2149-89F6-2809C89BE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C321D-A1B3-6556-D8F8-6DE0C87DF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58461-D7E0-7759-AC01-5027739CD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9FB6-1CF0-D04B-BFD2-AF17B7FDBCB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6CB8A-D3DA-5A6E-740E-42A59D81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CB071-20E8-2E43-5D02-204558DCB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AD81-F471-0F46-9BF3-E9B9DBE5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5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79E83-3F1E-4B91-E6D2-2D66053D5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AEB0E-A234-3DF5-C7C9-506154180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D3917-8F24-C530-F95E-E1869BDA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9FB6-1CF0-D04B-BFD2-AF17B7FDBCB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54960-4BAF-29DE-C778-E072C14A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35EDE-9B1F-262C-92CF-EAB7C6EA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AD81-F471-0F46-9BF3-E9B9DBE5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4BD27-DEA8-3CA4-F832-3660D77D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029E4-BB02-9366-D14D-22ABAC06D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137C7-3953-7E00-43E1-FD45F8C87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9FB6-1CF0-D04B-BFD2-AF17B7FDBCB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76568-7F7D-07E3-F177-61273263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63A1E-E989-3725-3F5C-981BC8D7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AD81-F471-0F46-9BF3-E9B9DBE5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1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F9F8-38D3-C79A-4E5D-67FF0C68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796DF-7220-90DB-055B-4BE43A76B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464FE-1B52-B313-BC13-39B170120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620BB-372C-C245-F507-4B205183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9FB6-1CF0-D04B-BFD2-AF17B7FDBCB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4DBF9-314F-8D79-F671-568B4777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AF7BE-8CBF-7EB8-8C51-0738C64B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AD81-F471-0F46-9BF3-E9B9DBE5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1BA3-AD07-32EF-5520-8F509F83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DD9CB-504A-8FE5-54AB-2FC6AA7BC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DDEB2-AC64-C933-3C8B-31F5E3AB2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B7C250-8134-E8A7-5B1B-9908F5DBE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C924B-3F61-CB09-F98E-F9225D62C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022B2B-E930-C0F3-337F-62B64789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9FB6-1CF0-D04B-BFD2-AF17B7FDBCB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6B8953-675A-FB17-BFA2-1BE6624B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F885E8-2C20-50F7-31D2-F6CAE1F4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AD81-F471-0F46-9BF3-E9B9DBE5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7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5C742-3F70-40B0-A2BF-23F15F9D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FA5A1-46C9-D072-782A-BA2A08D2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9FB6-1CF0-D04B-BFD2-AF17B7FDBCB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0218A-8D30-5E8F-D2F8-F4A02035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B407C-FF8B-97DC-E710-2B2E9A18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AD81-F471-0F46-9BF3-E9B9DBE5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05AABB-7A89-E49B-E42B-F4F693A0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9FB6-1CF0-D04B-BFD2-AF17B7FDBCB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FF7C5-13A7-4942-CB0A-367032CF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0017B-6AF0-EEC5-D3A6-42DF83E8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AD81-F471-0F46-9BF3-E9B9DBE5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3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6ADD7-C422-7E50-A042-0F8B3282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BB0B8-C48E-CCBA-89C8-FF86867DE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41114-0A4E-8B9C-FE13-07CCC202F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8E874-8AEC-2443-0443-84C24B78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9FB6-1CF0-D04B-BFD2-AF17B7FDBCB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567D2-9ECE-8385-0E0C-51752C4A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20349-E891-2155-10FC-D695D68E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AD81-F471-0F46-9BF3-E9B9DBE5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2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9516E-5779-7811-FD25-7667ADF5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9063AE-B464-1CDD-02F6-39381DEBC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91D9E-1983-D289-A54B-4F57F3144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12081-DE2E-CB44-48C6-11B57341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9FB6-1CF0-D04B-BFD2-AF17B7FDBCB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37967-5C25-B0F3-24F0-140EF996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9C93E-871F-EC08-E995-57A262EF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AD81-F471-0F46-9BF3-E9B9DBE5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9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D65064-DE2D-BA38-C789-8E725167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7B83F-1F2E-7F30-C54A-1A6BE83BA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0D923-9E2D-2484-A1AF-8A42C84A3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9FB6-1CF0-D04B-BFD2-AF17B7FDBCB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39B68-2870-CAF7-840A-F0D87C154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2B745-9CDC-23BD-4F22-064EC617B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DAD81-F471-0F46-9BF3-E9B9DBE5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7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84A7-3316-882B-8F4E-BB985A4AA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7472D-208A-8583-A8F9-79BA5D4E7A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EAC68413-6722-6263-FD1D-D017C4FA4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0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993A064-9F72-635E-89B1-D313E3A6A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7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11B28-59C8-6164-2D16-8AF4F69EB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035B0CC2-071C-D289-C444-8526FCA50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7706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4BDE2225-D84D-EEC8-7BFF-EF1E99CF3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4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847A10A-1E7D-0D64-9E58-AD1E20820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3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35491871-2E34-1DC6-55FD-20AA865AA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0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0276D498-261D-0FF0-1DC8-F111F1A2C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70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1</cp:revision>
  <dcterms:created xsi:type="dcterms:W3CDTF">2023-05-15T09:41:36Z</dcterms:created>
  <dcterms:modified xsi:type="dcterms:W3CDTF">2023-05-15T09:44:08Z</dcterms:modified>
</cp:coreProperties>
</file>