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6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56EE-F88C-FF44-7501-4F52AC5BC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782AF-668E-18EF-F74F-E386A21D6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AF1FB-F2DA-E6B0-752E-E44F2C46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1F72-9944-5249-829F-C227A0BDB2E5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6C65C-F71C-3506-AB47-3183026A7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2A803-8A94-8CC1-1B9A-7D8A07F3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BEDE-80E9-984B-AF5D-4FA09F0C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9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2DB8-B0BD-5E46-998B-ABDD55B9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81872-AAE9-4B01-CAA2-3FEA1465B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B5EDB-8F69-076D-CF59-58DC4FE8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1F72-9944-5249-829F-C227A0BDB2E5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05C0E-0830-23BD-A7B1-8461CEB0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7DADD-9104-BD29-8778-810BCF42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BEDE-80E9-984B-AF5D-4FA09F0C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5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1CCC69-2E30-FB63-D9E5-16961D983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48640-07D2-81EC-88E0-0ABEDF1E2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9A87E-FDCF-E0E4-5B1B-A3A99345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1F72-9944-5249-829F-C227A0BDB2E5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686C8-645B-7004-7CD9-398ACF25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24E56-140D-0528-C918-7E7D2FBC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BEDE-80E9-984B-AF5D-4FA09F0C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2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C5E4-2B67-6176-DE41-E9DC560D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5E797-F5DC-38DB-1599-35A2C778A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A87B2-A55D-4E87-3955-66DEB7E9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1F72-9944-5249-829F-C227A0BDB2E5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E4702-4526-AEF2-3453-0F785F3D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5307A-FF72-DA79-115F-8B9F73EF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BEDE-80E9-984B-AF5D-4FA09F0C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3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663E-AB82-4D68-B5A1-BCE38AB5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BC163-8F4B-52E4-25E0-8EB71EC31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FB81B-5271-2140-8E6B-A9C4BB48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1F72-9944-5249-829F-C227A0BDB2E5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A3B07-A7FF-F994-6E75-1C2036D63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0CA82-0CA8-21D2-5561-DEFC051D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BEDE-80E9-984B-AF5D-4FA09F0C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2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8CEE3-32ED-343D-E70C-1349419C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6C9BC-4DBE-1D0D-DDD1-570BCB0BE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14C4A-8A95-D1BA-8CB8-E6AEDFDE7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0E125-E87A-83A6-2C28-FF4D44521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1F72-9944-5249-829F-C227A0BDB2E5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64F09-95D3-94AC-40E7-3A04D520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4D785-4A01-E287-1A23-B90CFC59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BEDE-80E9-984B-AF5D-4FA09F0C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B5FA-FBB3-F4D0-8DE6-F0A432E2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970C9-7925-ADEF-C2FE-9E0412E17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1966A-9E11-5899-9D9E-E14F9ED3B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D7780-18B3-F899-4541-2550B0F1A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63784-5A3C-201D-437A-999DFC6A5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0BE255-0A12-6123-C9A0-0507012FB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1F72-9944-5249-829F-C227A0BDB2E5}" type="datetimeFigureOut">
              <a:rPr lang="en-US" smtClean="0"/>
              <a:t>5/17/23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45B511-55C7-DB06-7110-565F6674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ED6656-8BF6-2D13-C078-218C4929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BEDE-80E9-984B-AF5D-4FA09F0C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6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A472D-E1A5-848F-8952-C3F781D9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74B9C-9A35-2B1F-70F0-771E1BEF5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1F72-9944-5249-829F-C227A0BDB2E5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51AC4-5215-A427-FD23-9D437C0A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B38DA-C5C9-3624-D9A3-283AC616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BEDE-80E9-984B-AF5D-4FA09F0C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3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EE2991-55AB-4EDB-E1BF-DA5B8770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1F72-9944-5249-829F-C227A0BDB2E5}" type="datetimeFigureOut">
              <a:rPr lang="en-US" smtClean="0"/>
              <a:t>5/17/23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31827-8CEB-3D6B-0BBA-3027F3ACC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2E446-4A09-026F-3E1D-B469A7D6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BEDE-80E9-984B-AF5D-4FA09F0C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6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5DA8-F3FA-F352-8C1D-DADFF414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229F5-4BFB-0C2A-3C6A-ED03C72AB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4270E-1811-38E8-E3F9-5B9FEEEEE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344BC-EAC2-8964-BEB5-C65E9FF2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1F72-9944-5249-829F-C227A0BDB2E5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19E68-63A8-6E7D-0497-C9553D009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922F2-683D-BF67-B15D-461B1A66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BEDE-80E9-984B-AF5D-4FA09F0C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18DD-5473-51C8-B1B1-EF4D5006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7160E-17F1-4F5C-4717-DA1124772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C1C64-3FAD-8026-D9F0-21B9DF8E5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7C3FF-00E6-F951-64AD-92167EFC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1F72-9944-5249-829F-C227A0BDB2E5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48755-CBD7-572A-CDFC-FB4B4ED2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F1A10-14CC-B715-D3B9-19FD0303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BEDE-80E9-984B-AF5D-4FA09F0C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2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02A3C-C363-121C-5DAC-E26229FEE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85034-C181-4F85-5B52-0BD7C2B66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EEE39-7982-6485-6DEE-7C26A2CA8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A1F72-9944-5249-829F-C227A0BDB2E5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8C45F-FE3F-D321-277F-336E080FB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F8DDD-F8DF-B93B-8210-CC967F304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EBEDE-80E9-984B-AF5D-4FA09F0C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8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6C4D-E2E3-14C5-6420-702CBEA47B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281C7-FEC2-7CCC-9AE6-9F3DC94B61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font, screenshot, design&#10;&#10;Description automatically generated">
            <a:extLst>
              <a:ext uri="{FF2B5EF4-FFF2-40B4-BE49-F238E27FC236}">
                <a16:creationId xmlns:a16="http://schemas.microsoft.com/office/drawing/2014/main" id="{59F4E586-2608-DD73-45EE-CC68A8975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5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E3939EEF-E6D8-EBFF-05DB-87A578BDF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4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C3853-9F29-9226-5653-F59646E2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39631591-8F1F-8CDE-C6E9-83FC07231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7761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252240D1-60EF-ED96-71B4-0C06FFA03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54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2023-05-17T07:21:41Z</dcterms:created>
  <dcterms:modified xsi:type="dcterms:W3CDTF">2023-05-17T07:23:02Z</dcterms:modified>
</cp:coreProperties>
</file>