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B5B1-071B-C96F-F97B-6B2A71E6A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68DC4-ED5A-EF06-812B-E5B6D8591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09DAA-8A00-7143-1AF0-D13803FF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E4308-3BF7-FB74-055D-B7713279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02F64-8752-B302-70C7-82148EEE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64CB-AEB2-BA44-FEA1-93B99BD3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CF7AE-DD69-2A1C-94FD-F6DD36E7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B761-1F4C-E9D9-EB17-B270705D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7AA0F-098D-4E02-6CFD-7A1AE1FC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3AE9-D191-9220-49CC-D76CDF62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8DE1E-3B1F-53E6-ABC4-CB1D2FD0E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A66E8-A393-BD44-B7E3-2857D464C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0CAF-5CC9-71AD-A0D9-1E2B98C4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7700-C979-1929-E761-324907CE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9282-73F5-8EAF-2693-28479FFB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B5D4-9D2B-0F27-C771-458CFB1D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12AF-700D-3A81-CA5E-85F21438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5771-097E-B777-D07B-510DCFF6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C548-4276-E2B5-0EA6-29152E12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8648-E982-7F9C-F6FD-312CFF5C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EC75-43A8-C257-2503-353E6A47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BE04D-8C71-2C7E-1924-80ABAE1D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2BFAB-E51B-AAED-7676-409910DF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6635-95C4-F7A5-BD1C-27A24FC4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96137-2F57-40B5-6B23-57E7C09B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028B-B279-D6F1-7B70-81F8CFD2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F5E2-7E53-9680-0DF1-29BBC4C10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581E7-A9D3-E26E-0A19-000006250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44D4F-9307-1C10-0291-FF03EC73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AB2B-BBEB-5777-192F-3938C8FA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13F45-ACBA-6E17-3BA7-571E10A5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7AF8-499C-E6BB-AEDA-E696C30F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678E8-4CB4-F98F-014D-451855BA6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D39A8-7CF9-6A7D-EF7C-E345BEFF3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09A47F-A4C9-F8DB-1D55-E435E2D4C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59F03-B8C6-9460-4E47-CF477C088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C75AC-2C2F-8879-FDF7-3590A41F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420BE-97B8-96E4-A79A-3C3AECF5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084F7-7B60-D655-6E2E-5F112A91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4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AE8E-4BEE-DBCD-0600-41C511D2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B8E6F-2442-B9F9-E6DB-B770BF2D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44E32-4D2A-B1C7-065D-8E1A46D2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F1D5A-2205-504E-01D3-44B74434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9C8FC-3C1F-1121-C623-1094E3E6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CAAC9-90B7-A0FF-0756-D2C44BB5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80374-A33D-EBEA-15FF-35908723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48F8-18AB-AD49-731D-0CF4078A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EC57-8195-ABCF-148A-1C487AB3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15C1C-3EA1-3ECA-435C-5AA5E9E34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038FF-1FD7-D750-DCCF-388750F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2ED48-A14F-34D3-4F0C-1EB14221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6F0D7-762E-E26E-EE9E-86AA01B7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8F2A-40C8-CA10-895E-A9629032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E89B8-00AC-5E13-5800-CC8A5485A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99BDB-F76D-FAFC-CF53-2FFADEE5E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DECD2-7CDB-00E1-0FAE-3B640BC7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5AD74-FBB0-E2C0-68DE-7AD51E07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20BB-0946-218D-9512-90CECA79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0B719-2AF4-8E19-E8C5-56C99E51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5CF08-83DC-BADF-B9BF-9B6F2BAF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FFB7E-E871-255F-3BD9-E9C779E44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17E9-0E87-A64A-ADA4-6F25ECC648BF}" type="datetimeFigureOut">
              <a:rPr lang="en-US" smtClean="0"/>
              <a:t>5/17/23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60D89-2379-B655-A6E9-C10F62D1C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00A44-43F6-92B5-ADE4-5A868E649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76CA-1840-3342-95F8-224FB555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D99B-DD2F-624C-57F2-05EC29BC4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E8550-B457-9105-28D2-A1ED2A110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DB6565B4-9975-0760-26F4-D095A94F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90967DF-6C61-0566-B8C0-BF7CFAEA2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448C45D-F490-C1AC-BB10-5E992F1C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8B23D520-AADB-4547-D8F5-4C932753D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CAE8B550-FD10-FCFF-6E61-2379F74BF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E59FB19C-D406-1A19-56C8-2891DD3E9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3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2023-05-17T09:18:23Z</dcterms:created>
  <dcterms:modified xsi:type="dcterms:W3CDTF">2023-05-17T09:19:36Z</dcterms:modified>
</cp:coreProperties>
</file>