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FEF4-F9D2-CD97-5824-931833FE2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B305F-65EA-7217-F1BF-496134F44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5DDE-110E-764E-2DF8-7F5D6A8B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D277-531C-3D42-8F7C-5DB4635298F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8CFD-920F-0045-6DB8-B472D3B4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0C14-243E-EF72-E74B-69CAA04B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DB09-653C-634E-A6A4-1F3453D5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1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E47D-50B9-3BAE-158E-A04C4310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34575-9F46-8EB8-2919-00513D8C8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6BE4B-30F9-9890-A8D9-518D9900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D277-531C-3D42-8F7C-5DB4635298F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EBF5A-724E-37EF-5921-B5536E05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E64E5-3956-B31D-65CD-CC21BAE4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DB09-653C-634E-A6A4-1F3453D5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7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0D44B-8CBD-793E-F770-9C9272C72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59168-9E19-340C-FFF5-DC1608FE2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03952-41EB-11C9-1C72-B05F4A40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D277-531C-3D42-8F7C-5DB4635298F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ED6A4-2613-4EBE-29EA-5D282F5D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6726A-CB9C-93A1-4031-196C95F0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DB09-653C-634E-A6A4-1F3453D5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2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5D65-A3B6-B0ED-46BE-938980BB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6A0C0-1462-DF60-2CE3-BB867D69F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D3456-7C0F-924C-72C7-153B28B7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D277-531C-3D42-8F7C-5DB4635298F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6F72-6885-3355-5F00-EC4E7758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439F4-DD88-8FC6-DFCB-636E6C53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DB09-653C-634E-A6A4-1F3453D5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2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5E6A-EA8F-2392-8C31-EEE68B76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B653D-9009-665A-F1CF-119A165EB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2F25-CEF5-D8E1-7918-933FCDDB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D277-531C-3D42-8F7C-5DB4635298F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CF1A1-AF93-AB0D-3178-B1D1B8D3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4FB5-7C26-8862-8657-2A3A9A55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DB09-653C-634E-A6A4-1F3453D5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AEA7-2C43-C9D0-0BDB-E0C6960B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0C6EE-0900-75F3-939B-82DC48C52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16851-5E82-92E5-806C-A8781D393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37E20-7722-9368-CDFB-FF3F9242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D277-531C-3D42-8F7C-5DB4635298F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D43AE-157F-0B66-7C76-7A4D7AA1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64B19-1A96-F297-8BBF-F55E313D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DB09-653C-634E-A6A4-1F3453D5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3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D505-7A66-BEFA-7C43-EFBFDAF3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FEB03-DD00-BE4F-CE67-194170393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BD0FB-7318-A0F3-63C0-B76111A22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42818-5E4B-C39F-1D44-B33710DF4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03D735-579A-08D1-6E53-EA6CB1FE2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8ABD9-08DD-FC2E-8F5B-FE900B62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D277-531C-3D42-8F7C-5DB4635298F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AD217E-E2A7-5AD4-53A5-5E1F6D09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6403F-3EDE-C68D-350E-E1708FFC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DB09-653C-634E-A6A4-1F3453D5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1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3BAF-C330-BECD-11CB-342AA5F2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A969F-386B-8D66-D847-4FA17D55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D277-531C-3D42-8F7C-5DB4635298F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9E304-8660-D775-7D1E-5DE8E0D1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5136A-ACDE-BEF0-6D0C-98B24C3A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DB09-653C-634E-A6A4-1F3453D5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9E914-02EC-3EA2-DE71-149DFBA3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D277-531C-3D42-8F7C-5DB4635298F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EF52D-C088-A8FC-963C-90EDB5DD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0F152-C1A3-54C5-0E3F-8589AAF2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DB09-653C-634E-A6A4-1F3453D5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7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33A6-3F67-60F1-A6C7-A5CB1805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41139-78E9-57A3-E87B-2D0DCC464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72542-340C-4A4D-30B0-CFA1861D0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ACF27-A277-6279-14B9-F0A4D4E2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D277-531C-3D42-8F7C-5DB4635298F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FED2B-0B6C-416B-EBB1-6A6372FF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8A1BD-4199-F8F1-8513-AB9A41E6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DB09-653C-634E-A6A4-1F3453D5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4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2F67-D50C-8244-6036-6A6479EA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03924-022D-0B23-818E-A8160C43B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D7D45-7000-9317-348A-3ED4A7D2D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6BEA8-97C7-96EB-99DD-A2AD844B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D277-531C-3D42-8F7C-5DB4635298F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674CF-BDE7-CFC6-9686-AB5C245EB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26F76-358D-A0E5-5E23-FC186A33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DB09-653C-634E-A6A4-1F3453D5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9EEB0-376C-6E17-854A-3BD6D8D8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19260-0771-6AF0-5A27-2EF460FF9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BD05B-0195-EBCB-9757-860276E87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6D277-531C-3D42-8F7C-5DB4635298F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E9556-BB23-257E-1855-AF84A566F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CE0C0-C0F7-2B68-F6A7-491F3D7F9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5DB09-653C-634E-A6A4-1F3453D5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2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9DD4-E095-66D2-D735-1649AF98D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8A206-31AD-5B40-BF14-FA8FF96AD9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7F2DE77F-FE06-425D-7E83-07CEF0722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C551509F-3B23-4914-78FE-EFBF8ADA0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2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F79F4530-C9C3-C162-7F15-5065DD364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8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013B756D-B34E-3434-C02B-129F58FF8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8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AB56D4C1-9C0D-164C-6246-D1450BB37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5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A6FB51FB-E52C-8CEF-C42F-DB0AE801C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9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CF3EF8AC-6528-6505-88B6-5760D7A18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9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557007A7-7D24-D131-A6CA-35FE0BEE9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2023-05-22T03:27:45Z</dcterms:created>
  <dcterms:modified xsi:type="dcterms:W3CDTF">2023-05-22T03:29:26Z</dcterms:modified>
</cp:coreProperties>
</file>