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DEEB-2768-FB68-CE61-557E486F1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C2D49-90BB-082C-9C84-BA7D2B38F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CF9D-013E-9758-EFAE-FA7A4E16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6BCD5-1572-1A68-72A3-09876198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A194-DE75-09EA-5FE0-44C2014A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D43A-FB6D-1C07-20E3-DE3A17C6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66EF5-6E78-B93C-FEA3-ECC1D749B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7621C-E300-04F6-50F0-357B5452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4605A-0560-1D28-D4D0-6E4E8EE4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6357-0FCA-B3E3-92E0-EF5C0725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FC948-D0AB-AFC5-3D34-01B523FE5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7929-A119-9489-48E2-3CB916109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A9FC9-A587-62F4-7DD8-7224051E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97DD-513B-6211-04B9-D0D542E1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C62E7-05AE-CB0B-CD2C-454188D0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5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B9D5-0D35-6EEB-1FB9-FFDA8BEB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D212-B822-2EB3-E7F4-C5B29E7F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5FEAC-FE13-E7DC-EC24-114B2175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98728-3EC3-8C08-966E-0686B935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DF3A1-42C9-2BE2-9653-B38D752B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594-35AB-208F-3B78-9B5F096E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C9774-AEA0-A150-EFF6-920EBA9F7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36BA-5CD4-6E6F-18D4-EF4908E3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E796B-1BD9-03D6-F0E7-029A5D73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A7AB5-69BD-7D13-E884-B142A2C6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AB74-7416-9294-C680-955085DE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7892-C89D-7AEF-CE0E-7C363A23E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963C-236E-3EA6-364E-AD1ED800B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D8F79-39B5-A43C-BFD7-4B2A8E59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87281-427D-A0D2-5C42-5955C481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EDA61-AF38-EFB6-5674-CC7CA279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1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6A6A-CEBE-1512-D3C6-1AEBCEE9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B43C2-A5E2-F162-6D8B-F7C08BABA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6E047-985C-CAE0-4A6D-2F17B6093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D77D1-FA96-BC4E-F577-2D61FC332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76487-9CBD-F1BF-09BC-2AEDE35BB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67937-66EA-7E34-25DB-E9B15D21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D92C2-B778-52FF-0761-D7AAAAFF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9BE88A-B167-975C-634F-E5496D76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9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690E-877E-C3DE-74B1-4D8ED09A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F1E5E-2819-339D-44A6-5A7CCAED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B21A3-9103-6964-5E8D-F017CBA8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245EA-AA91-F8EF-2255-62685FBD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3BC2E-BBF9-916C-7116-EF92CE64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100DE-9CED-5326-BCD2-4CB5A166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2AA30-3514-EC8D-5B45-682B56ED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1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6DE-9E04-4D05-646E-85BB4746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CCCE0-E088-785F-5517-84F93312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0AB5F-CEF0-6D07-3575-BED731A1A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C234-F998-DF8D-BAE1-10949DBB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2A502-1EAF-FC5D-70E9-8B59C075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0EBD4-C040-1552-D4F0-673722F7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7AB9-CBED-0199-314C-62A739FA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D6CBF-DE93-B350-BA03-6652F447D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A1A56-11C1-A67E-429E-AC01027FC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7DC39-9E16-4D9F-262C-04B4738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EF77E-734C-CAFF-F462-CEB505E9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8FC9D-F200-FEAB-5F57-5A1DACAA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387AB-2B6C-ABFA-5E1B-77255DDB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68362-EE11-F38F-68E1-C9823353F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9C3C-1C74-DD2B-17BD-41DB069C7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C84F-F308-3C40-9BBD-AA74EE234AC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336B3-7959-A56A-21B9-4EBD3B1D3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517D0-4A3F-CEC4-AEC8-D4F49E5C3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9FF9-9092-964A-B05D-370E9965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2812-C001-BBB3-2E94-6A1874E09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3F823-F234-3310-C0E6-858B78079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6B19EAE3-0594-5284-268D-BCEBA2E7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8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1F43058B-220D-6EB0-4A3D-60C7FDCA8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C9102896-707E-073C-2DA7-728A2B6FF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78B46866-19EB-CB5B-A004-B21C0D007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79896A30-DA2C-A7A0-F4B0-3D9925408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8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486BD88A-CE33-4751-087F-29945ED74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2023-05-22T03:40:48Z</dcterms:created>
  <dcterms:modified xsi:type="dcterms:W3CDTF">2023-05-22T03:41:45Z</dcterms:modified>
</cp:coreProperties>
</file>