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56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F979-7458-CAFC-4F32-E5BF6D712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F735E2-810D-D667-B8A7-B13D9F594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562E-560B-3248-9AC1-04B623E1A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459B-1974-C24F-95B3-DA8FBD1A0ED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0EA14-0F3C-2FDD-F4D4-CF1E865FC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8C04B-3DFA-16D6-CCBC-7A200FC4A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180F-3020-934E-A369-0C43D103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53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F2CFA-ED86-7A94-19AD-CA76CA597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97EFE5-C218-C35F-A82F-7134F6958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6EDFC4-72F5-5FDD-4C64-4FB5E4696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459B-1974-C24F-95B3-DA8FBD1A0ED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8A591-ECA9-2AD0-ABF1-69CCB1F0A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A4F74-1795-01FC-53F6-04AD29CB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180F-3020-934E-A369-0C43D103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2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9457CB-9637-D057-CE62-8AECD37AAC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1716D-AB86-0353-7C3C-8E9E07BE9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F6729-5388-9F75-C312-56A9F7184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459B-1974-C24F-95B3-DA8FBD1A0ED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4A0D-15AD-7BE1-650E-A585D2BA3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F8FFB-94FA-E263-D5F2-4B2D5217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180F-3020-934E-A369-0C43D103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7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F0B2A-84D4-4433-5A52-98F5B36D4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E64D0-9D54-99B2-2D34-ECBB74EF8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2E1CFA-FE0D-5868-C198-3A50A9D39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459B-1974-C24F-95B3-DA8FBD1A0ED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F78BE-FB34-2D15-4198-EA61E67B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AA807-2DE7-669B-454F-4B5DA8F89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180F-3020-934E-A369-0C43D103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5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93A4F-8939-0D00-77B0-A00F9BA26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15636-08EF-0527-E439-D48F9BECE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40026-99D0-B25B-DCC2-0E713461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459B-1974-C24F-95B3-DA8FBD1A0ED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2B930-6399-F37B-6267-818EB940D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DCCD1-70E4-B7A7-A7A2-E36258A46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180F-3020-934E-A369-0C43D103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7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FC193-27B4-0B00-B1B0-3F00B1F66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CB457-2659-90DD-5E87-33BFBB9CB3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3DE538-679C-FBEE-2CC0-6D225C6DD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91C31-1965-214C-881A-C098E7B5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459B-1974-C24F-95B3-DA8FBD1A0ED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ED921-4184-F88D-504D-F6E46F93A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10104-4D12-1350-5077-609FBF0E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180F-3020-934E-A369-0C43D103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51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C5983-10E5-D437-C9FE-B8C90122C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2322D8-A764-0693-E9EC-B24EE742E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DAD5F-318A-1F0C-B2DF-678F29F86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C4076-28EC-10A5-4424-6D3ADB428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4C95D1-500E-7DCE-1DC3-732B0813C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C389F8-32EB-BEA9-D808-3DBA8C302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459B-1974-C24F-95B3-DA8FBD1A0ED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527A92-FF03-66E0-5C72-08BA4882F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4873AE-1E2A-64CF-5A5A-28CE54A5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180F-3020-934E-A369-0C43D103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4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483FB-1694-AA62-5FC6-CA71EDE69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FF24BF-640D-09B4-0BB5-40D5CFD56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459B-1974-C24F-95B3-DA8FBD1A0ED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D7E73-6FA6-D14C-7350-5BDD217DE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6AE62-C2EC-39E0-A66A-CCAF8333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180F-3020-934E-A369-0C43D103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68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7E07C9-C930-8D69-B882-C40B5A1B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459B-1974-C24F-95B3-DA8FBD1A0ED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27112-A379-033D-A058-78C0765F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14DB7-F24F-509D-D549-AF8456DB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180F-3020-934E-A369-0C43D103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08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D508-FDDD-7808-51F2-AA61A61A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7B35E-4641-7272-C8A2-DAF224349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15B0A3-920D-C869-FF31-218FC9972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C35F24-FEF7-C348-AEFE-180498CC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459B-1974-C24F-95B3-DA8FBD1A0ED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759EBC-ABB4-BAF1-3592-F853B07FF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1A4751-E7EA-95FE-7D5E-3E763A26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180F-3020-934E-A369-0C43D103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2EC8D-27FA-60E9-7C02-43CF2609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A8DFB-7EC2-BA09-C98A-3D90BF020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F8147-916B-462E-2831-9BD73953A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06E5E-A7BA-6782-6BFB-BF4360D64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1459B-1974-C24F-95B3-DA8FBD1A0ED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F394D-BB07-A548-49A0-8159BF67B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50021-9A56-4E44-7BFF-1B23A4379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D180F-3020-934E-A369-0C43D103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36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81AB36-4D58-2304-A655-D49B0C3A8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C40CA-02C5-33DC-0ADB-6AA352D7C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E62F6-67D3-66C4-D0FB-B8AFF1B408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1459B-1974-C24F-95B3-DA8FBD1A0ED5}" type="datetimeFigureOut">
              <a:rPr lang="en-US" smtClean="0"/>
              <a:t>5/22/23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C61C7-A648-23F1-AAC9-D837F118AB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D58AF-8256-9106-D7B0-9D4EC88D3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D180F-3020-934E-A369-0C43D103E2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5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screenshot, businesscard&#10;&#10;Description automatically generated">
            <a:extLst>
              <a:ext uri="{FF2B5EF4-FFF2-40B4-BE49-F238E27FC236}">
                <a16:creationId xmlns:a16="http://schemas.microsoft.com/office/drawing/2014/main" id="{609A02CD-2838-8D9F-06CD-799F308A8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8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A644-F67A-FD22-6AFB-83551BEA8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340E6D-1E42-7954-17B1-0AD2E4F80A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font, screenshot, businesscard&#10;&#10;Description automatically generated">
            <a:extLst>
              <a:ext uri="{FF2B5EF4-FFF2-40B4-BE49-F238E27FC236}">
                <a16:creationId xmlns:a16="http://schemas.microsoft.com/office/drawing/2014/main" id="{DBEBF536-B8FD-D2CD-35BB-7BD43575D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05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screenshot, design&#10;&#10;Description automatically generated">
            <a:extLst>
              <a:ext uri="{FF2B5EF4-FFF2-40B4-BE49-F238E27FC236}">
                <a16:creationId xmlns:a16="http://schemas.microsoft.com/office/drawing/2014/main" id="{9237489F-1219-005F-2D11-F35D69517C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4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font, screenshot, design&#10;&#10;Description automatically generated">
            <a:extLst>
              <a:ext uri="{FF2B5EF4-FFF2-40B4-BE49-F238E27FC236}">
                <a16:creationId xmlns:a16="http://schemas.microsoft.com/office/drawing/2014/main" id="{05245F86-D30C-C8CF-BBD9-59191F19CB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71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1</cp:revision>
  <dcterms:created xsi:type="dcterms:W3CDTF">2023-05-22T05:49:36Z</dcterms:created>
  <dcterms:modified xsi:type="dcterms:W3CDTF">2023-05-22T05:54:51Z</dcterms:modified>
</cp:coreProperties>
</file>