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031AE-75DC-E8C3-D15D-C8570C118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EB945-5E75-93C7-5F2A-945D09EED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708A5-820C-1CBC-BB90-BA7C88C2F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EE60-836A-9042-9952-47E5B29C9755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B9B00-3158-8CB0-CBBE-7362DC4A6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7F633-596A-F2E4-A82A-606152EB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56A0-5D16-1E46-AFB0-7E762F55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0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71E61-10C4-85E1-4AA9-D3D8FCB6D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781DD-96F9-F9BF-EDD6-280C88B26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0F6E6-B805-F058-14C6-DF83F94AB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EE60-836A-9042-9952-47E5B29C9755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9E22B-6CC9-590F-2BA3-F9E8E8DDB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D27A8-073A-A805-4380-68BEEDA4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56A0-5D16-1E46-AFB0-7E762F55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5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300D8C-93C9-DFC0-421C-63B53FCAE6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C703F4-FFD2-2794-B3B7-776BD8F33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F498D-0506-1E5E-6EBC-9B7978CEA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EE60-836A-9042-9952-47E5B29C9755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11ADE-F383-57AA-E828-9B1E9FC48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99023-1B2E-5E8D-1794-C839819D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56A0-5D16-1E46-AFB0-7E762F55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3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81C95-87C6-993E-938A-DE531246B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95BA8-7A57-7DB8-96A2-7D2214396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74F38-A672-3487-96E2-D0C50641F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EE60-836A-9042-9952-47E5B29C9755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7467B-D523-C155-5C0A-105CF541B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71B5F-01FC-5420-9B54-F4C03D629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56A0-5D16-1E46-AFB0-7E762F55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5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1F6E3-4331-1044-D8F3-0C57D78E2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9E647-4586-23A0-4CC8-8AD708691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B462E-54AD-E697-1E85-E0A3F978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EE60-836A-9042-9952-47E5B29C9755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60A53-5F28-D971-96F5-CF364E2E9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922B6-3686-D1C5-374D-D3E7625C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56A0-5D16-1E46-AFB0-7E762F55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8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3B7EE-1602-E36D-0976-2F4FF9C36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32DFF-1AC1-EA11-690C-13EDCCD02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02FBAA-9947-B40E-E39E-D96997004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0960C-D535-110E-E139-CE6152CCD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EE60-836A-9042-9952-47E5B29C9755}" type="datetimeFigureOut">
              <a:rPr lang="en-US" smtClean="0"/>
              <a:t>5/22/23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0ECBA-B74A-AF86-5CA1-97516925B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BE0E2-95B5-6705-41E2-4A42CFD4A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56A0-5D16-1E46-AFB0-7E762F55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6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597AE-FE62-65A5-1558-2EA7B783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7D10B-93A3-42D7-ECC8-0C8E3803A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C7511-CE25-A274-A943-412342A84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C451B9-95C8-749D-0F9E-02EB0BBEF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E83235-D407-FC9F-D9CD-8CF2DD58E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F52B3B-D7AF-8C5B-E509-E4EA7EC3A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EE60-836A-9042-9952-47E5B29C9755}" type="datetimeFigureOut">
              <a:rPr lang="en-US" smtClean="0"/>
              <a:t>5/22/23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55DE3C-80ED-310A-2568-D30D83AB2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45AF2F-6850-5625-BB8A-F0FD8B5A9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56A0-5D16-1E46-AFB0-7E762F55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8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F6CA2-54A4-C4B3-38D9-DB01B0C48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C15ECE-6A47-1489-0DB6-3A69B1C1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EE60-836A-9042-9952-47E5B29C9755}" type="datetimeFigureOut">
              <a:rPr lang="en-US" smtClean="0"/>
              <a:t>5/22/23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C38AC6-3A34-5AA0-D078-8148D759F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C36FC-EE33-2F6D-222A-F0C1775F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56A0-5D16-1E46-AFB0-7E762F55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6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35F996-8D44-7C03-E107-3186F0070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EE60-836A-9042-9952-47E5B29C9755}" type="datetimeFigureOut">
              <a:rPr lang="en-US" smtClean="0"/>
              <a:t>5/22/23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B08E8A-0DDD-C62A-0CF5-7807F3E51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92A21-95E5-8A76-F9BF-F6E932ED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56A0-5D16-1E46-AFB0-7E762F55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1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C118-0F54-F56C-D99C-3F519BFF1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EDB7F-1EEA-077C-6505-7B3A29469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1647A-2E4A-F751-4634-8B9AE0E72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65647-F469-56AE-D7F0-78DC84DD0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EE60-836A-9042-9952-47E5B29C9755}" type="datetimeFigureOut">
              <a:rPr lang="en-US" smtClean="0"/>
              <a:t>5/22/23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7E81E-2039-E001-4EF0-89A154D44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4B5F5-8ED8-ED2A-FD6E-BC788C45F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56A0-5D16-1E46-AFB0-7E762F55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6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4F0AB-5CB4-BD1E-5480-07CCD531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48EF6E-E5AA-9EED-5E84-D46AB2FD7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D06FF-E51B-2910-C6D3-3D7CFCB69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802-EE06-D3BC-B48E-8FF8E57D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EE60-836A-9042-9952-47E5B29C9755}" type="datetimeFigureOut">
              <a:rPr lang="en-US" smtClean="0"/>
              <a:t>5/22/23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5610D-484D-F95E-D60E-18F86333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A89FE-B399-ECE4-82AD-E34AF3D8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56A0-5D16-1E46-AFB0-7E762F55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4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7320A0-D04D-E4C2-B7C6-CD9B4312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154B6-5148-2ED5-8B5B-79CAA6520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E8F0C-036C-82CA-72D6-3D46A5B92A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3EE60-836A-9042-9952-47E5B29C9755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45E4A-B9BC-438F-2981-784A32169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D1F0A-22F6-F3DF-C398-218C58AFA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056A0-5D16-1E46-AFB0-7E762F55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0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C6436-69CB-5572-E8D0-6B5125602E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43768A-DAF7-2363-1470-BC0F760024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website&#10;&#10;Description automatically generated with medium confidence">
            <a:extLst>
              <a:ext uri="{FF2B5EF4-FFF2-40B4-BE49-F238E27FC236}">
                <a16:creationId xmlns:a16="http://schemas.microsoft.com/office/drawing/2014/main" id="{194CB175-C25A-01FA-927A-B28E940F4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6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37D95C0C-630A-1D4E-AFF9-F8BA1B0A5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70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AB8015EC-8793-44CA-F0AC-75B7FA63F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87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medium confidence">
            <a:extLst>
              <a:ext uri="{FF2B5EF4-FFF2-40B4-BE49-F238E27FC236}">
                <a16:creationId xmlns:a16="http://schemas.microsoft.com/office/drawing/2014/main" id="{BD416FD4-6876-F9ED-403C-30FD05567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58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medium confidence">
            <a:extLst>
              <a:ext uri="{FF2B5EF4-FFF2-40B4-BE49-F238E27FC236}">
                <a16:creationId xmlns:a16="http://schemas.microsoft.com/office/drawing/2014/main" id="{44144A39-4685-606B-E867-8DE3F221C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65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1</cp:revision>
  <dcterms:created xsi:type="dcterms:W3CDTF">2023-05-22T06:13:17Z</dcterms:created>
  <dcterms:modified xsi:type="dcterms:W3CDTF">2023-05-22T06:15:45Z</dcterms:modified>
</cp:coreProperties>
</file>