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6"/>
  </p:normalViewPr>
  <p:slideViewPr>
    <p:cSldViewPr snapToGrid="0">
      <p:cViewPr varScale="1">
        <p:scale>
          <a:sx n="90" d="100"/>
          <a:sy n="90" d="100"/>
        </p:scale>
        <p:origin x="23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58766-FBEE-500C-09AD-CE5FD01C1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022B66-4C0E-9D47-CB87-7A3DC24D92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6D550-14E5-0B40-3B23-342DE6347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17C3-4B5B-9B44-967D-5AA9129CC444}" type="datetimeFigureOut">
              <a:rPr lang="en-US" smtClean="0"/>
              <a:t>5/30/23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38BCD-6D4F-931B-7563-82C6122D2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F7DCF-A666-343A-E35F-8FA992A48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4A3E-79F5-FB44-8A24-D806073B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1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FE2FF-12A2-0CB0-F911-1E770254C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9BB391-78B8-3C0A-FFF6-1B22A1F8FF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047EC-B5C9-472C-E6E2-D4CEE3F7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17C3-4B5B-9B44-967D-5AA9129CC444}" type="datetimeFigureOut">
              <a:rPr lang="en-US" smtClean="0"/>
              <a:t>5/30/23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953319-8F0E-3DE8-BECE-95094E68B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043D6-426C-9D33-DC4B-C4EE3FBF2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4A3E-79F5-FB44-8A24-D806073B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7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D4A8B1-896D-4DB3-F4C0-B95D8AC781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5D75D9-7D1B-7B2B-A5D6-378EDA6CF4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A286A-96A7-BFD2-A517-6CCFC00DB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17C3-4B5B-9B44-967D-5AA9129CC444}" type="datetimeFigureOut">
              <a:rPr lang="en-US" smtClean="0"/>
              <a:t>5/30/23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413A2-9B73-0431-5EE1-D407DF384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F5F6E-28D6-F910-9466-C0C23FF8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4A3E-79F5-FB44-8A24-D806073B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21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3A791-BD0E-B8B1-F95E-979BE486E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33129-168B-092B-D8DE-232905767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C43CF-5E84-7E34-9D3D-7CCC5104D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17C3-4B5B-9B44-967D-5AA9129CC444}" type="datetimeFigureOut">
              <a:rPr lang="en-US" smtClean="0"/>
              <a:t>5/30/23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ABBBA-15FE-C77A-4324-25149696D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D5A73-B760-33B0-8A4A-F58D985FC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4A3E-79F5-FB44-8A24-D806073B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D1F9-3C6B-308D-B9B3-30DEE79F8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98C2A-606D-F063-8FA4-208822A2D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CCD65-77DC-5C66-B2A4-33B7885E7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17C3-4B5B-9B44-967D-5AA9129CC444}" type="datetimeFigureOut">
              <a:rPr lang="en-US" smtClean="0"/>
              <a:t>5/30/23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08D19-3303-7B52-77DD-3D968FC89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B293B-31C6-AD64-0175-6239C9D28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4A3E-79F5-FB44-8A24-D806073B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2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7DB59-31D0-B496-6210-3739045CF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4EE0F-88D5-89B1-0386-8C621E7262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E5038B-D3DA-D6BB-A3EF-542F4DF66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3D2E6-A4D0-4CEF-A3F6-FDFFDCA54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17C3-4B5B-9B44-967D-5AA9129CC444}" type="datetimeFigureOut">
              <a:rPr lang="en-US" smtClean="0"/>
              <a:t>5/30/23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968B74-E51A-98B2-0DA9-23F3FDA47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9C5CBF-010F-F1B1-DE6F-E654F8D6D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4A3E-79F5-FB44-8A24-D806073B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19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EFF0D-38DC-2D36-60AF-4DE4CD6CC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3E011-AE2A-D7F8-5945-9E400DF67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7DD24-D7D1-E383-E161-9582BE982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DA766F-8222-442A-45F7-AF1A8C435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96AB03-A675-56DC-5061-01A07CF60D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D86E8D-FF38-7AF8-F6EC-2433F0D39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17C3-4B5B-9B44-967D-5AA9129CC444}" type="datetimeFigureOut">
              <a:rPr lang="en-US" smtClean="0"/>
              <a:t>5/30/23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9C174A-7B79-E2CC-DB6C-F117CB854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C6F2E7-DC1D-E476-4860-4024C2F9A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4A3E-79F5-FB44-8A24-D806073B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80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4958F-8A52-E2FA-D165-C714F18FB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546D8F-26FF-FBEE-4245-86F981939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17C3-4B5B-9B44-967D-5AA9129CC444}" type="datetimeFigureOut">
              <a:rPr lang="en-US" smtClean="0"/>
              <a:t>5/30/23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FBCDE-F64C-6CEE-F241-4DC54F81E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3C6557-408F-6134-9C24-56603E028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4A3E-79F5-FB44-8A24-D806073B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75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D880AC-ED49-C039-6CB0-A23DDC5A0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17C3-4B5B-9B44-967D-5AA9129CC444}" type="datetimeFigureOut">
              <a:rPr lang="en-US" smtClean="0"/>
              <a:t>5/30/23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71C975-C3E0-FC98-E89A-F6240C244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D735C3-18E1-0391-FEBE-825A020DC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4A3E-79F5-FB44-8A24-D806073B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6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9813-E6CC-CAF2-71DB-69274E276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94F95-77DE-AE76-2DB0-CEF84F8DE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43739A-9614-1119-144A-D96525726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0EF9B-A227-A789-F923-42E1C7B22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17C3-4B5B-9B44-967D-5AA9129CC444}" type="datetimeFigureOut">
              <a:rPr lang="en-US" smtClean="0"/>
              <a:t>5/30/23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250EB-6E5C-2E53-550A-669ED01B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718A5-ACA1-326D-935E-F492A7D87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4A3E-79F5-FB44-8A24-D806073B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50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F96BF-3C40-AE4C-4BDF-4E71F005F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8A1C39-B025-565A-8EE9-9C8FF88D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C73316-F1C2-F246-9D82-E51DC9A30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A2741-229D-13E6-5228-BF9EB0365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17C3-4B5B-9B44-967D-5AA9129CC444}" type="datetimeFigureOut">
              <a:rPr lang="en-US" smtClean="0"/>
              <a:t>5/30/23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6E3103-55C3-2DA5-CA62-B03BDB8D8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D76D23-2327-5C5B-4119-51440C0A7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A4A3E-79F5-FB44-8A24-D806073B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28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FF2741-CF22-A033-0617-7ACFEC810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65107-484D-880F-D66A-09398D251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67907-B06A-419B-E433-34EAEB523C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017C3-4B5B-9B44-967D-5AA9129CC444}" type="datetimeFigureOut">
              <a:rPr lang="en-US" smtClean="0"/>
              <a:t>5/30/23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36357-C082-8325-1681-03464D2B62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918E3-EB2A-BBD9-9585-E4603F1D8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A4A3E-79F5-FB44-8A24-D806073B7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9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B4AF4-576A-D23B-B06B-D1BC757F5E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5E5310-8E4A-8B72-5873-134933583F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7852D9D4-86D1-B7C4-84C8-986AAAC44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38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9257A098-3341-C3AF-30CF-370A1E4D00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012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1A57C644-E480-2835-2C62-724E4CC6D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33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CAA87109-7904-2E25-79AC-B54F6DC9A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53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988E2B47-4140-2BBC-9F69-132863458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33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D441AB59-4875-D1E4-C570-0821421E9B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68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92407F41-A36E-0F57-CB4C-E28D1D129B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95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screenshot, font, design&#10;&#10;Description automatically generated">
            <a:extLst>
              <a:ext uri="{FF2B5EF4-FFF2-40B4-BE49-F238E27FC236}">
                <a16:creationId xmlns:a16="http://schemas.microsoft.com/office/drawing/2014/main" id="{40B31993-9C20-83FA-2175-DA80AD8B49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1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2</cp:revision>
  <dcterms:created xsi:type="dcterms:W3CDTF">2023-05-30T04:31:04Z</dcterms:created>
  <dcterms:modified xsi:type="dcterms:W3CDTF">2023-05-30T04:32:21Z</dcterms:modified>
</cp:coreProperties>
</file>