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6"/>
  </p:normalViewPr>
  <p:slideViewPr>
    <p:cSldViewPr snapToGrid="0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90F2-6A58-9AAB-A8B2-7F1B2C550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2084C8-B437-D931-DCF6-7F41BE8AC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67AA2-8CF2-4C4F-F49D-88FF11314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F9A4-A547-FC4B-BBB5-AE1ABACC2EE7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6DC9F-A331-0050-2E20-AFCA56B37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ADCA4-7465-7B04-A47F-4517807D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3410-80F8-4849-BBD7-7FF55367E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7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270A0-DD29-A199-D9A4-110BA03E7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358CD-0B46-2CC4-FD8F-87891686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E194A-A82A-C640-02A8-D2EF8F14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F9A4-A547-FC4B-BBB5-AE1ABACC2EE7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F9138-A752-4271-43DB-ABA8A8239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5693B-A8BB-6F49-2ED3-A358EBEF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3410-80F8-4849-BBD7-7FF55367E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99E1D4-EF2E-4A9B-564F-10B6B2476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A3F0BD-65AC-D8B9-F690-1330A1F9A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27E51-B3A0-8E25-F88F-641E6BEF3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F9A4-A547-FC4B-BBB5-AE1ABACC2EE7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37AB1-B45E-D5D8-DBCA-6ECC2FF4C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7B0DF-3AE4-C171-4AAF-DDF6BB813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3410-80F8-4849-BBD7-7FF55367E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72FE-D00F-2D14-7ABA-8A5B42C50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773BB-9986-5294-9AC5-1B50A4614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FC9A0-AF04-AD19-EA00-1BD18BF1E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F9A4-A547-FC4B-BBB5-AE1ABACC2EE7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ABA71-946C-6E24-E797-1E779AAFB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32C8B-7F01-4E2D-AEE0-938A4DEE8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3410-80F8-4849-BBD7-7FF55367E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21D5-763F-470A-2826-AA53416C6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6F272-C51E-6095-4C26-F0F7A209C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52348-8EE4-BC07-8E7B-888563032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F9A4-A547-FC4B-BBB5-AE1ABACC2EE7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50292-D58B-1105-94DD-32673872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F6EED-9CE4-124D-2347-71AFFA2D8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3410-80F8-4849-BBD7-7FF55367E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9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5B33-1F1E-9445-9F19-B325D4AD9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DD763-DCB7-B198-C42D-DB97E9616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371AC-AECF-0E0E-675A-3BE162697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F644D-4EC0-B702-E832-BF3032A9D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F9A4-A547-FC4B-BBB5-AE1ABACC2EE7}" type="datetimeFigureOut">
              <a:rPr lang="en-US" smtClean="0"/>
              <a:t>5/30/23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11408-7E61-E359-18A9-30548D462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582F6-2A4C-61DF-38BE-4C534EC5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3410-80F8-4849-BBD7-7FF55367E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4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71B14-E5C8-FA03-5DB3-563996C7D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1AD0F-F9A3-E698-53B6-B8612700E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7F544-79F3-4CF1-DCAE-E79AD06D6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B52A6-C1E9-D8AE-B1B5-501D3E0ED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70F5AC-C685-FCE2-E469-5219333027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CFA358-A56F-D33B-4193-028299971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F9A4-A547-FC4B-BBB5-AE1ABACC2EE7}" type="datetimeFigureOut">
              <a:rPr lang="en-US" smtClean="0"/>
              <a:t>5/30/23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AE5D37-28F8-C064-C4BD-18EF8AF67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1A9408-E992-B67D-C2DB-481A0601E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3410-80F8-4849-BBD7-7FF55367E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5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05A0-AB8A-C9A3-5E03-32E348434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09208B-9B46-9634-829C-714A0A73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F9A4-A547-FC4B-BBB5-AE1ABACC2EE7}" type="datetimeFigureOut">
              <a:rPr lang="en-US" smtClean="0"/>
              <a:t>5/30/23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24B47-C0F0-E6B4-3022-D46B356B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5015E-3BE0-957B-6533-5EE52963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3410-80F8-4849-BBD7-7FF55367E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3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2E2C9F-253F-B459-B59F-C72D2DD8C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F9A4-A547-FC4B-BBB5-AE1ABACC2EE7}" type="datetimeFigureOut">
              <a:rPr lang="en-US" smtClean="0"/>
              <a:t>5/30/23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DEA9B-31B2-4378-9F25-14F2D7DC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23AEB-0C2F-09CF-0787-4B647DB78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3410-80F8-4849-BBD7-7FF55367E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7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85FF9-CB86-6145-E121-DCF4F2666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1A39B-B752-8945-C982-0D11D15DC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C02F6-22BF-FA02-C9AE-EAB81AE68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90A17-ACBA-348A-D18D-CC624CC7B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F9A4-A547-FC4B-BBB5-AE1ABACC2EE7}" type="datetimeFigureOut">
              <a:rPr lang="en-US" smtClean="0"/>
              <a:t>5/30/23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25374-E271-AB90-7ACD-75D80A8C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3C7A3-547C-4334-D3D9-2F791492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3410-80F8-4849-BBD7-7FF55367E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8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05A23-E3FC-35D6-EC70-2E5D72298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812951-E2F3-01D4-0C6B-F3A5E9CEE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B7D05B-D22E-CB88-186E-5000A6D4E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E3B81-CD3E-5142-0255-5B58BE58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F9A4-A547-FC4B-BBB5-AE1ABACC2EE7}" type="datetimeFigureOut">
              <a:rPr lang="en-US" smtClean="0"/>
              <a:t>5/30/23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290C6-FE16-35E7-B63A-5D16AA57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C111F-FB94-7E81-9A13-534B66523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33410-80F8-4849-BBD7-7FF55367E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9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941060-F425-15D9-99ED-515E69FA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9A936-CB5D-8D01-E0AB-9D9DFA4D1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162B1-57DB-8508-C2C8-E7B34B5A9F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6F9A4-A547-FC4B-BBB5-AE1ABACC2EE7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6361D-D2E1-B99D-B46D-4C7C198B1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7508B-8A3A-D126-D2F7-668EBC616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33410-80F8-4849-BBD7-7FF55367E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1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C721-5DB9-D057-3DAE-EF2D0026A5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80447-F6DF-0F84-72A7-89E2B95F1D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FEDB21B8-ACA2-FCA3-BF78-1C7AFB5B8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6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AA6CA931-E7B7-CB58-BF2D-6F7AB7AAE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6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E7201333-B7D6-D15B-C990-6CBA2BD1B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4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DC20ED6E-1038-27AA-3837-33152BDCA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4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C91D46A9-2BF1-F5E3-A8AE-01C528FB4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31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101F4AE9-15B5-9A74-4883-4DB60D9ED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48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1</cp:revision>
  <dcterms:created xsi:type="dcterms:W3CDTF">2023-05-30T04:41:55Z</dcterms:created>
  <dcterms:modified xsi:type="dcterms:W3CDTF">2023-05-30T04:42:52Z</dcterms:modified>
</cp:coreProperties>
</file>