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56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D4908-9114-E479-2928-9247BE253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60EE2-C593-348F-F8A6-061D0F60B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3C094-C0C8-C15E-BC5A-3C17BD343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0678-322D-4B49-872C-26A4BF21A066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2A773-C81E-B4D0-AB1C-7FB156AC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F8DB0-1B4D-5A44-E92D-804CA1A6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7831-1CD2-D640-B109-7F97ACD0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0E5B-5487-7BA7-BB43-681ABDEA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543E8-048C-19D2-F981-8903921D5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276B6-A887-FBBD-2147-D242AE35C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0678-322D-4B49-872C-26A4BF21A066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12158-C11B-8FA0-F881-8A45FA1F7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4641B-5EF3-5C3C-C066-F9DF88D1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7831-1CD2-D640-B109-7F97ACD0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1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4466FD-1326-578F-086A-89649ADDA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8DD34-B2EA-A8F8-140D-3B98E71AC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5E563-C384-B356-81E1-D3C8A097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0678-322D-4B49-872C-26A4BF21A066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B22BD-760D-CAA5-04FF-1C04C952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1104D-C061-433C-4DF2-DA3338A2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7831-1CD2-D640-B109-7F97ACD0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2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FAD4-1476-618B-EF32-80F8E7E4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2F249-F35C-A66A-85F3-AED2C7552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20F5F-F401-A4B3-FA50-3EC1E756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0678-322D-4B49-872C-26A4BF21A066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2D878-724C-17F0-426A-F961BD33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31BB1-8AA3-F21B-5AA6-173E524D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7831-1CD2-D640-B109-7F97ACD0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5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E489-19EE-60A2-A5AA-53989577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E3831-0697-21EA-24D0-50CA907A8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E3A33-BE9B-4B01-A300-C7B7C612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0678-322D-4B49-872C-26A4BF21A066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01102-B7B9-A186-4027-D589B2F8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CC42F-5D28-4A7E-96EE-7D0867052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7831-1CD2-D640-B109-7F97ACD0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8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A8DF-7337-86F3-78A5-FFCE030C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E3F2C-6979-71EA-058F-667091B84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2FB23-AB7D-08AF-374B-37DF34FCF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1F429-2F21-367B-A535-6D0448C6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0678-322D-4B49-872C-26A4BF21A066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9C0CA-2ABE-6D4F-615E-A5EEFB88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CF11D-A080-83DC-A1C6-77CA82B4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7831-1CD2-D640-B109-7F97ACD0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5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26A7-7917-E257-CB45-2182BFA3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F0427-233C-CC39-31CD-E3CAC9C92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6EC0FE-3723-45D7-3BCA-84D35EBC8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7DD7C-933A-2438-59FF-C3801A072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6D0A6-7D31-7A2B-FCD9-66CB161D7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4654A-BA26-CAD9-EDE9-ADAB450B8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0678-322D-4B49-872C-26A4BF21A066}" type="datetimeFigureOut">
              <a:rPr lang="en-US" smtClean="0"/>
              <a:t>6/1/23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F60CC2-07F7-9752-3B6C-4C889EB1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1CFE9C-E3A6-958E-180F-EA091D67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7831-1CD2-D640-B109-7F97ACD0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BE8FE-A1F5-A5BF-0AA7-5B72B757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A5ADC-221F-F53D-419A-666F5723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0678-322D-4B49-872C-26A4BF21A066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062BA5-3EFF-C009-0632-093AE970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BD9EB-F04C-887A-7D20-5DF3F8E4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7831-1CD2-D640-B109-7F97ACD0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6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E1052-C85E-1391-C1B2-80D5258A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0678-322D-4B49-872C-26A4BF21A066}" type="datetimeFigureOut">
              <a:rPr lang="en-US" smtClean="0"/>
              <a:t>6/1/23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10F9E-B94A-0B1D-E32B-A8113211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965B6-F411-10DA-253F-1E48C42A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7831-1CD2-D640-B109-7F97ACD0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3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5733-F541-5639-2207-511CB47A4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24316-3D9A-AECB-EF1B-F8304BBBF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1D1E9-A926-9D58-AE1D-D7B64DA13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1D6A7-8393-DB35-CD5A-A3FB15B9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0678-322D-4B49-872C-26A4BF21A066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51FC5-712A-E736-CFB0-15830DF5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23074-0B4E-1999-92AC-BD1718C6B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7831-1CD2-D640-B109-7F97ACD0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7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3C825-2EE7-A915-C0A3-0916F30B1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3D076F-12F7-7C80-3D44-BE1B2304E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9C0EB-262B-F854-8BC7-26F18EFA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BA368-F448-6AD8-451D-96F444247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0678-322D-4B49-872C-26A4BF21A066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0D02E-2C69-FA19-F0A1-08BBA7E6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24AD0-E208-951D-0B32-CCD0A3A9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7831-1CD2-D640-B109-7F97ACD0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1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AE5F30-9CD2-FF5D-C838-9B46ED8A7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FFE1F-A687-C1C6-8980-1836DA484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B6CC6-ACB1-AA55-EBF0-37C2563A8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40678-322D-4B49-872C-26A4BF21A066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585EF-53AC-B592-A014-EB233C897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8693E-0DAB-26E4-20E7-ADABEA664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E7831-1CD2-D640-B109-7F97ACD0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5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CFB6-429F-7B0C-B7B5-11216EB69C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DAE87D-FEE7-D831-BEEA-982B1A4BE3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5B379DFA-AB2A-BD65-583C-8649395E4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3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F9FBC7BF-8ED8-62C1-70F3-4FC0A6AD1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868EA363-633F-FA51-79D0-BD886A7759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0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4A52E908-AB08-C5A8-F7C9-D27C5F9D4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83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1</cp:revision>
  <dcterms:created xsi:type="dcterms:W3CDTF">2023-06-01T02:37:19Z</dcterms:created>
  <dcterms:modified xsi:type="dcterms:W3CDTF">2023-06-01T02:42:55Z</dcterms:modified>
</cp:coreProperties>
</file>