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6"/>
  </p:normalViewPr>
  <p:slideViewPr>
    <p:cSldViewPr snapToGrid="0">
      <p:cViewPr varScale="1">
        <p:scale>
          <a:sx n="90" d="100"/>
          <a:sy n="90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1CB2F-E6C4-A3E8-C31A-E436BEE64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EB1A9-3B64-4B68-2A60-5D43F8658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F1F48-E9DE-799D-03CE-91669B0E6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DD49-0D21-AE4F-A9FF-523F92E6218D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2FD01-A334-534D-DC60-3AB838A8B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CC1D8-7CD9-6937-B325-2FC6E75AC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A982-2198-3649-AC19-8EE3DE84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99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AB48E-EF4F-CB48-ADC0-2677D17DE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5D03FB-F167-CDF7-9C5A-5B37B7298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58EAAC-8411-8FF4-8FED-FD2AB0957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DD49-0D21-AE4F-A9FF-523F92E6218D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5589B-2DC1-FC5A-9FDD-0A6B2C4EE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29DFF-09DB-6899-C91B-C03383CEF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A982-2198-3649-AC19-8EE3DE84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9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BD7C38-4F50-C84E-3083-1426CB93C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B6418-DE5A-4368-06D9-6535BDFD0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DD3E0-1614-6D4D-E6B3-DDF52C55E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DD49-0D21-AE4F-A9FF-523F92E6218D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3A55E-2A9B-385A-09BF-B0DE7AAAA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16044-82E7-915E-2439-136332F69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A982-2198-3649-AC19-8EE3DE84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66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BF37B-764A-A50F-A199-1BD4E65C1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616AA-A10C-5F6F-7C81-0D05FB0CC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0DD89-0E55-B3E4-361D-3120C651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DD49-0D21-AE4F-A9FF-523F92E6218D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DC932-2051-6249-D0BD-36AD79E30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369B8-3BEC-FC9B-9FBC-0BEA1C99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A982-2198-3649-AC19-8EE3DE84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4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2560A-C2B9-6DC2-BA49-FE796D1D4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52EB6-3562-33E4-0D21-1FDAFDBF8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ADD25-1E5B-641C-B936-A589D8699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DD49-0D21-AE4F-A9FF-523F92E6218D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05007-DA16-923F-9988-D7A59F0E7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F5E95-DFC9-85C8-BF97-DB8E4C6AF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A982-2198-3649-AC19-8EE3DE84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93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FF54A-FBA3-BFA3-A71E-1C116BF4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F51EE-3B88-DF2A-45C9-0C3CCAC67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306A50-C5D5-66D6-0FDD-539C37650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70C61-5F6E-989A-C052-5968F0BF8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DD49-0D21-AE4F-A9FF-523F92E6218D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6C848-8E0E-DB8C-5556-E2E936FFE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E48BB-A377-AE60-3218-31D4AA09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A982-2198-3649-AC19-8EE3DE84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4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BF218-49FC-413C-5E85-02010F965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9F8EE-3F55-C364-C059-693DF811BB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9A6FF-5047-2353-DD39-E57657C1B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88ADE1-A522-E97A-7328-59A42C00AF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35F1B6-1C4A-4C93-4422-C63669BACE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9847D2-8E4F-0FAE-31BC-F9090CB9C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DD49-0D21-AE4F-A9FF-523F92E6218D}" type="datetimeFigureOut">
              <a:rPr lang="en-US" smtClean="0"/>
              <a:t>6/1/23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DB23B1-00E8-8DC9-764D-6B8F46FA5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427291-541C-9A66-4D17-ECB17F349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A982-2198-3649-AC19-8EE3DE84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8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2A104-08E7-6935-F58D-C96C7F78A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AC33A-F91F-41FF-088F-BBEDBA365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DD49-0D21-AE4F-A9FF-523F92E6218D}" type="datetimeFigureOut">
              <a:rPr lang="en-US" smtClean="0"/>
              <a:t>6/1/23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A4F8EE-0D6A-7BA1-2EE1-18AD469B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C34C1B-73C9-82DB-9ACD-950ED425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A982-2198-3649-AC19-8EE3DE84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76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B9D8CF-F029-C9DE-CF5D-76D7C8F92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DD49-0D21-AE4F-A9FF-523F92E6218D}" type="datetimeFigureOut">
              <a:rPr lang="en-US" smtClean="0"/>
              <a:t>6/1/23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58C211-4B0A-EAF5-9D04-F7DD4E3C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18A96-2449-302F-227C-098B57890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A982-2198-3649-AC19-8EE3DE84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65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9B950-0D20-7F8C-B32B-AB3AF8F63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43629-FA38-0910-993B-675B4CFF1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7FD62-78F1-2EAC-340A-74E3EAFF7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1B281-F71E-9EC2-E3E6-4DEF063A2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DD49-0D21-AE4F-A9FF-523F92E6218D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7C6CC-290D-68AD-0B35-B9B315175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C6E161-4CD8-5145-69DC-0F7A0BC0B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A982-2198-3649-AC19-8EE3DE84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5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01AFF-F228-06AE-1571-FCECBE0B5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B2E2D-9286-79ED-11CE-87DB7DD6C5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3A56D-A6CC-3AA1-28E2-8B82F9524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B177F-B4DD-75DD-A794-230E28066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DD49-0D21-AE4F-A9FF-523F92E6218D}" type="datetimeFigureOut">
              <a:rPr lang="en-US" smtClean="0"/>
              <a:t>6/1/23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DCCCA-2DAA-F469-F610-0B88EE204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E2CD-6A01-6CF9-ABAE-FAECB698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A982-2198-3649-AC19-8EE3DE84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52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F93C1F-D895-70C3-9375-4CFC933E7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F1105-2569-384B-4670-236126885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FD4F7-F9FC-7CC7-DB6F-56131DEDB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CDD49-0D21-AE4F-A9FF-523F92E6218D}" type="datetimeFigureOut">
              <a:rPr lang="en-US" smtClean="0"/>
              <a:t>6/1/23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C0CEE-9091-3763-2445-2BBC62CF8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C26F8-94F6-79AA-7316-7E8C8043B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7A982-2198-3649-AC19-8EE3DE843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5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A1D34-1D7C-CE6C-7E3E-31166CE263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139A6C-C9D0-2EB2-1760-FB09A39880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EE864E73-A72F-8D87-E7DD-0E0261EE3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0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olor">
            <a:extLst>
              <a:ext uri="{FF2B5EF4-FFF2-40B4-BE49-F238E27FC236}">
                <a16:creationId xmlns:a16="http://schemas.microsoft.com/office/drawing/2014/main" id="{8B4AF456-0671-432E-AD5B-FFAF8D646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5AF770-D085-996A-041E-02A343CA4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"/>
          <a:stretch/>
        </p:blipFill>
        <p:spPr>
          <a:xfrm>
            <a:off x="-3049" y="10"/>
            <a:ext cx="12188952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9978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lor">
            <a:extLst>
              <a:ext uri="{FF2B5EF4-FFF2-40B4-BE49-F238E27FC236}">
                <a16:creationId xmlns:a16="http://schemas.microsoft.com/office/drawing/2014/main" id="{8B4AF456-0671-432E-AD5B-FFAF8D646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6824C98C-EEE0-307E-CE7F-7A0261D0D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"/>
          <a:stretch/>
        </p:blipFill>
        <p:spPr>
          <a:xfrm>
            <a:off x="-3049" y="10"/>
            <a:ext cx="12188952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4147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lor">
            <a:extLst>
              <a:ext uri="{FF2B5EF4-FFF2-40B4-BE49-F238E27FC236}">
                <a16:creationId xmlns:a16="http://schemas.microsoft.com/office/drawing/2014/main" id="{8B4AF456-0671-432E-AD5B-FFAF8D646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2BFAA964-D43B-2698-07F3-78F599AAC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"/>
          <a:stretch/>
        </p:blipFill>
        <p:spPr>
          <a:xfrm>
            <a:off x="-3049" y="10"/>
            <a:ext cx="12188952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1159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lor">
            <a:extLst>
              <a:ext uri="{FF2B5EF4-FFF2-40B4-BE49-F238E27FC236}">
                <a16:creationId xmlns:a16="http://schemas.microsoft.com/office/drawing/2014/main" id="{8B4AF456-0671-432E-AD5B-FFAF8D646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400934EC-E7E5-5A6C-683D-56590A5D4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"/>
          <a:stretch/>
        </p:blipFill>
        <p:spPr>
          <a:xfrm>
            <a:off x="-3049" y="10"/>
            <a:ext cx="12188952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1833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lor">
            <a:extLst>
              <a:ext uri="{FF2B5EF4-FFF2-40B4-BE49-F238E27FC236}">
                <a16:creationId xmlns:a16="http://schemas.microsoft.com/office/drawing/2014/main" id="{8B4AF456-0671-432E-AD5B-FFAF8D646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B7FC6B04-552D-95D3-2EEE-AE7EB0B56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5"/>
          <a:stretch/>
        </p:blipFill>
        <p:spPr>
          <a:xfrm>
            <a:off x="-3049" y="10"/>
            <a:ext cx="12188952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667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1</cp:revision>
  <dcterms:created xsi:type="dcterms:W3CDTF">2023-06-01T02:57:28Z</dcterms:created>
  <dcterms:modified xsi:type="dcterms:W3CDTF">2023-06-01T02:58:49Z</dcterms:modified>
</cp:coreProperties>
</file>