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82D8-6341-A8EA-61A1-127E674CF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6E6E3-34CA-1128-B732-752482C3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F4131-F65C-B659-A814-5DE699EF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AC269-387E-BC11-F43B-F872D437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186B6-E919-2BB6-BFEF-CE1E682F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BF29-829B-9E41-56CE-7864F1EF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A12CD-62AD-F489-9B2D-88FCCDC7E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1031D-81DF-8BF6-12AA-32DD38A8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693CF-A437-6114-14CE-F6B86726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D9B78-91A6-A9A7-434F-F014F418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B0270-7193-A529-962A-86AB2BC8C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732E8-9B24-45FA-BDAE-638B552E5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B594-A64E-96DF-858B-2C914E83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52312-7A8E-767F-96DE-4E7C0B5A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F32F-FC76-2691-5DDC-4352F5FA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6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D1C00-12BA-02BD-596E-F6B60E6D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D4D41-5EE9-9678-AAAB-A9E04DBF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8309-D5D9-98D9-5CE1-054EC761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BEB63-0AD0-9728-1A48-662C318B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777FB-9256-2947-0446-1F1A807F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1F04-FBF8-FABB-A65B-F5343A7D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B5CAC-C06E-F9F4-ED48-16B0FDA1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8E86D-F0A1-189B-771C-2A27B23A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C844F-7306-3624-134B-3C21C7F3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C2896-9FCB-DD73-8DB6-E03A370C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B374-BB4A-3A1A-5759-5FEF1CEC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7A93F-9360-F0B3-E828-80DC07369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D43B4-A5A8-0D52-5796-B0B6190D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8942E-1A76-0E09-D9EF-91FABBE5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0B281-7FCA-0FAA-7C1A-D7FB010E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6C9E5-781A-6987-4F17-C5D198F9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8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6939-136F-2B18-6B06-A73C7C32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5DE4F-0722-FE24-74C2-33B752E36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C9813-ED1F-9087-C5B1-C3E81147F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CB61-CEF4-0EE8-C107-DA24F68E9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E9096-BF6B-2C30-D8DB-A36339E63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9E541-42CD-CF43-0214-9C7B78C7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1B282-FA5F-ECC1-0B5F-3725A549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7E33F5-6111-B251-973E-D7910752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0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F5E5-ABA1-5598-533C-161AE5FC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13823-2574-492C-8DEF-54C86722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7AA87-5137-325B-0074-E73F3952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0C550-1B99-4CF5-64F3-E93DE98D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1AEFE-760F-6D2E-90D0-582D6474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B92A5-131B-27B2-DBF8-8FC6E38E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6161D-43E0-E310-A55D-2D046DD7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0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228A-983C-92BA-F2AF-BE7EBFBEA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8A051-0D5D-67D9-F4B1-5A3527B20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567F1-74BD-B7D4-767B-244ACD9C2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8CE11-804F-7AF1-F6F5-76DD3A74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EFC94-0769-1F71-3D4C-5658D9A9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73E85-D860-5F89-FDEC-06D87198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2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9667-08F4-413D-C0EA-FE516D41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57846-9C10-B0D1-5A82-1B8D0221B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9836F-A063-B3FB-BE20-9132E0AE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34F59-1DDA-20B1-0676-910FEB98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360D3-B840-AE1C-5378-237C6A48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E3BEF-0E52-539C-7FE2-C64099CE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A2A23-AB87-E543-3A94-05AC0CAD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77A6F-F42D-5A57-0109-1A53C0CA7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0A269-BD55-06A0-7415-5BB015533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426F-4813-F741-AD15-F774D7C42DD8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99EDB-2DB2-6E67-E658-EA09FC0FA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C90D-50A8-A835-DB21-1228284F2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084E-6777-E84A-8577-219E0813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D821-F3EA-3E0D-116E-201A3E92B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768D6-4E6C-6616-EC2B-576233636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28BEF3B8-4CC1-53FE-A1A6-1C917578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5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lor">
            <a:extLst>
              <a:ext uri="{FF2B5EF4-FFF2-40B4-BE49-F238E27FC236}">
                <a16:creationId xmlns:a16="http://schemas.microsoft.com/office/drawing/2014/main" id="{8B4AF456-0671-432E-AD5B-FFAF8D64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3F9AB4D1-9F11-3723-07F8-E1CFF3A3A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"/>
          <a:stretch/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6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lor">
            <a:extLst>
              <a:ext uri="{FF2B5EF4-FFF2-40B4-BE49-F238E27FC236}">
                <a16:creationId xmlns:a16="http://schemas.microsoft.com/office/drawing/2014/main" id="{8B4AF456-0671-432E-AD5B-FFAF8D64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F955AB83-BD6D-0BEC-A8C8-509C78798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"/>
          <a:stretch/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009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lor">
            <a:extLst>
              <a:ext uri="{FF2B5EF4-FFF2-40B4-BE49-F238E27FC236}">
                <a16:creationId xmlns:a16="http://schemas.microsoft.com/office/drawing/2014/main" id="{8B4AF456-0671-432E-AD5B-FFAF8D64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E1C3536D-6E46-573B-FF59-D0B660F75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"/>
          <a:stretch/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373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lor">
            <a:extLst>
              <a:ext uri="{FF2B5EF4-FFF2-40B4-BE49-F238E27FC236}">
                <a16:creationId xmlns:a16="http://schemas.microsoft.com/office/drawing/2014/main" id="{8B4AF456-0671-432E-AD5B-FFAF8D64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42A88B54-5455-CF8E-E847-A5CB8A064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"/>
          <a:stretch/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760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lor">
            <a:extLst>
              <a:ext uri="{FF2B5EF4-FFF2-40B4-BE49-F238E27FC236}">
                <a16:creationId xmlns:a16="http://schemas.microsoft.com/office/drawing/2014/main" id="{8B4AF456-0671-432E-AD5B-FFAF8D64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B4D755E4-1329-E720-C11D-32BF5EC05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"/>
          <a:stretch/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69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2023-06-01T03:12:12Z</dcterms:created>
  <dcterms:modified xsi:type="dcterms:W3CDTF">2023-06-01T03:13:11Z</dcterms:modified>
</cp:coreProperties>
</file>