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56571-C16D-8945-3A60-EFAABF04E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10BCA-DABD-E4C8-505D-202B39F67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9DE27-A069-DE34-5E39-0751155DE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3B9B-0128-7445-95C6-29E84F0314C1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BCE2D-55B7-9118-9799-A788C4C0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EBDC7-1B5B-DCC6-C4F4-91EA937C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F947-B4F4-2E4D-B3B8-E89209E7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FD26-FBC3-039B-E397-4DEBB2FE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F59FA-E464-26E3-9A52-BA970CDA2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E646A-4BDD-463E-6B9E-89717758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3B9B-0128-7445-95C6-29E84F0314C1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BC319-AEE0-C70E-1FA5-78E07E03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BF7CF-E783-9A90-2648-258E87CB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F947-B4F4-2E4D-B3B8-E89209E7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1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49EA23-3723-1AC4-80AB-9C6172378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EB01D-227A-A1ED-8A1D-E4D8B49FB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0249F-9752-B1CD-2B96-D51A6CB7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3B9B-0128-7445-95C6-29E84F0314C1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DCB61-939F-9951-370E-9FE860F9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0C64E-A05D-2C5A-A624-BF89F020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F947-B4F4-2E4D-B3B8-E89209E7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57FB-9DAA-8BB9-2862-C8C1CE98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DFBEF-94A9-0D0C-8908-750A637C4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86AB7-7653-8276-2241-F5D03386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3B9B-0128-7445-95C6-29E84F0314C1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9B94E-380A-0D69-EAEB-490B4150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661BB-1EAF-F39D-99D0-983BE573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F947-B4F4-2E4D-B3B8-E89209E7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2185-5A6F-2DF8-07C2-B84FD8A3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9AA5E-7CCE-F140-BFBC-EC06805E3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F08F2-9A79-F242-9522-A0EACC1B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3B9B-0128-7445-95C6-29E84F0314C1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7AD5D-989F-66C8-3E00-40534901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11404-9D69-F813-EBC6-AFB1AE93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F947-B4F4-2E4D-B3B8-E89209E7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3141C-FD5F-746A-D456-7F8747940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F6396-FA8B-C841-0AB5-084CAE686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EB92E-63C3-C2D9-CA48-54CCC6C66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E03CF-CEBA-3BA8-69AE-5FA81D84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3B9B-0128-7445-95C6-29E84F0314C1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201E6-404C-4FC5-C8CB-1155277B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0403F-132B-5909-BD1A-BE610BA7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F947-B4F4-2E4D-B3B8-E89209E7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C46B9-3902-EBBD-820F-83D773D1B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2B701-94A8-6867-DA6F-E63939BAC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3024E-8212-F92F-A3B9-6AC46E89A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24370-477B-8BD0-AA77-CBCCD89A7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60E6D-9489-4F25-80C4-D6B8D0CBD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AF01D5-66E2-0209-1BED-81025251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3B9B-0128-7445-95C6-29E84F0314C1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719EA-15EE-CE77-96E3-21E8B645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D09F0-A83B-6165-C980-31A60DD2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F947-B4F4-2E4D-B3B8-E89209E7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3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0B90-B7D6-9828-A6FF-BED4EB16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8152C-182B-1AD6-B07F-85073144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3B9B-0128-7445-95C6-29E84F0314C1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2A437-7C5A-B679-29D4-61F408B0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25FF3-9A58-388F-3EA6-E718F514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F947-B4F4-2E4D-B3B8-E89209E7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1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72D02-8C94-30EC-8F91-5A0F929C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3B9B-0128-7445-95C6-29E84F0314C1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9058C-4DFA-64D5-92AB-4BC72474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8F311-656E-1C0A-E715-92F92DC9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F947-B4F4-2E4D-B3B8-E89209E7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E486-6F4A-81F8-43D7-22F86A9A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A51E3-8B89-004E-11C9-F24C9573A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740C0-B26C-06A6-64E5-FDC3B587F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AE1B2-FC29-6C56-856E-3AD1A7B3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3B9B-0128-7445-95C6-29E84F0314C1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5D87E-3C3E-BB34-431E-6972549A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9AB13-3F3B-70E9-76DA-94845F75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F947-B4F4-2E4D-B3B8-E89209E7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3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D33F-A0D3-F204-0775-20940983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52269-B888-6EB7-101D-525BC1EE4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47210-E150-E4CA-47DD-E3E3ED9D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87B83-4F36-055F-9E07-058E185B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3B9B-0128-7445-95C6-29E84F0314C1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7F67D-A57E-29BC-4391-46F5D92F8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D4771-9781-3829-C109-F9D7B4FC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F947-B4F4-2E4D-B3B8-E89209E7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5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FF036-5B75-00C9-FC72-251FF4D9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9BD38-D454-31BC-BE78-C1B931A2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319CC-A286-FF08-ADAE-ACA6FC6BC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A3B9B-0128-7445-95C6-29E84F0314C1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AA9AD-1CA8-8BBA-E536-4BA8FAF70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AAA3-F4BD-BFE1-D963-1E632F485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1F947-B4F4-2E4D-B3B8-E89209E7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4127-B026-C0DC-583E-3594A3DCC9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63288-FEDC-ECD4-19DE-9A6E04BD4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19537937-6887-F869-D735-5E2F1D78B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9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1DF51259-9FE2-AE59-9E90-FBF166085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3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8CA870EE-6A43-1126-5E00-2CECEF146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52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2023-06-01T04:13:38Z</dcterms:created>
  <dcterms:modified xsi:type="dcterms:W3CDTF">2023-06-01T04:14:10Z</dcterms:modified>
</cp:coreProperties>
</file>