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6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FD0AB-E17B-57DF-3CCE-68CEC1334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FB06A8-2143-5A88-8E4B-CC7108F5B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22C12-A46B-B963-5C68-82192A481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36C3-F76A-9E48-8958-998421B48FB1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EDD47-72EE-A7BF-24BE-74244D12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FA7C1-7DCF-6045-AF7C-58703F3CC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C608-5967-7446-8BBD-2FF8B4B3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1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1C37D-60A9-2CE5-5C76-56AC6401B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99BAD-4D23-E639-AC13-BC8EC7A5E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6C4F3-B115-9572-97CF-9C8B6CA9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36C3-F76A-9E48-8958-998421B48FB1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50342-8104-48DA-D2EB-387B71FB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D7D7F-FBDB-BE9D-002B-80BF0665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C608-5967-7446-8BBD-2FF8B4B3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FF9FA5-4701-76E4-F29D-BDB493BF4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CED38D-25F7-0470-CBDE-121EB7141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ACDA3-B51F-E1A1-928A-674AD18A4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36C3-F76A-9E48-8958-998421B48FB1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E1B27-7DA6-A5D2-161E-1AEBF6CD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E1B35-D6CA-A375-A3AC-6CA3866D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C608-5967-7446-8BBD-2FF8B4B3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4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1A092-5600-A331-9AD2-347F130CD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83C31-DF52-C49F-86C7-CDFED77EB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FF402-E324-CAF4-0356-E34E5B8A0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36C3-F76A-9E48-8958-998421B48FB1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55C50-1730-3086-AA43-F6155DE60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313E5-5F22-7049-4CC5-EB5FCD23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C608-5967-7446-8BBD-2FF8B4B3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4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0156E-1F29-2940-259F-D3C6A7FAB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45029-235C-9841-7BFD-DCEBEC358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5D21B-50E1-E028-C413-37EB4EDD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36C3-F76A-9E48-8958-998421B48FB1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004EA-1848-8F7C-75B1-6FD0F49DB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4EB89-6FD3-A189-C14F-949AE0F8A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C608-5967-7446-8BBD-2FF8B4B3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9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84E69-49F4-D937-BB21-94BAB446A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59EC4-1EAF-60FE-B32A-2D75CF5150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2DB36-7A7D-E21D-AA91-793C03117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3DBB2-A219-9014-9CB7-77DF896A6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36C3-F76A-9E48-8958-998421B48FB1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85497-9C00-454A-7146-67509756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E1539-5698-E847-640C-4FFC9B8E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C608-5967-7446-8BBD-2FF8B4B3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BDBCF-0841-4C4C-2064-236E5FA6D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B943D-E3C0-00F5-3142-5B1C971A1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AD2D8-A211-BC55-21EE-64D0F92A7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54CBB-153F-0385-CA1A-DAA878460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3FEAB-FF18-CC1B-C4A2-C4B573F81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688304-9340-819D-624C-A7938C483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36C3-F76A-9E48-8958-998421B48FB1}" type="datetimeFigureOut">
              <a:rPr lang="en-US" smtClean="0"/>
              <a:t>6/1/23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CC7362-B0DB-D2E6-FD4E-12BF8FB0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8A890-0756-86F8-A1F8-2BFA53EE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C608-5967-7446-8BBD-2FF8B4B3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51F31-2A90-8442-2737-C3009C306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3C100-74C3-91FD-C887-C646A4B20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36C3-F76A-9E48-8958-998421B48FB1}" type="datetimeFigureOut">
              <a:rPr lang="en-US" smtClean="0"/>
              <a:t>6/1/23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110A16-6960-DD4F-EE60-D3B3BABE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2C5E3-1036-4484-D1F6-3120BAA39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C608-5967-7446-8BBD-2FF8B4B3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4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489C34-0DB0-83F5-8E1D-433FC364B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36C3-F76A-9E48-8958-998421B48FB1}" type="datetimeFigureOut">
              <a:rPr lang="en-US" smtClean="0"/>
              <a:t>6/1/23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65B48B-ED50-8A42-A229-58117C9E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1DE3D-9EC6-7685-1C01-E36B35803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C608-5967-7446-8BBD-2FF8B4B3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5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4DF4-E81B-E435-80F2-36BE1C0D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13E51-1C8F-FFD2-E446-59C845EE2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ECF2D-8FC5-38EB-1F6C-AF1B908C5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7E135-AAC7-AA68-65F8-5AA9F4EC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36C3-F76A-9E48-8958-998421B48FB1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A141D-3A21-8ACC-01EC-2A515B2F8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24796-2D2D-D287-0B82-CD0CE5A83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C608-5967-7446-8BBD-2FF8B4B3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9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F493-2AE3-253E-EB05-855371131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E5E252-48ED-1006-9044-4BB3FE74E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F1086-C15F-4266-CD17-D4641AD48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01F02-BC94-A8FA-644D-8043B0E6A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36C3-F76A-9E48-8958-998421B48FB1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3B524-3F9E-8924-DDA0-AABDC648B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8086E-2E25-1410-2863-9D9842673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C608-5967-7446-8BBD-2FF8B4B3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9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476BFF-23AB-D064-FFC6-38939BD12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3CFF7-E67D-DD51-2E68-B7E088FC9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7C320-AF99-56EB-0C91-4370DC3ABB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E36C3-F76A-9E48-8958-998421B48FB1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14954-D5C9-1727-7370-7885CE0CF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E5907-A341-9F9D-9FFE-EA20C2D80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7C608-5967-7446-8BBD-2FF8B4B3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5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9C55C-9CDA-90DB-402B-B1091B5D60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A5FAD4-5F3C-389D-BF50-3BBB8DA776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692E2DAD-3FFF-69F9-9660-6BBF0303B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3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standing on top of a hill with text&#10;&#10;Description automatically generated with low confidence">
            <a:extLst>
              <a:ext uri="{FF2B5EF4-FFF2-40B4-BE49-F238E27FC236}">
                <a16:creationId xmlns:a16="http://schemas.microsoft.com/office/drawing/2014/main" id="{42CEDEC9-6748-77B9-C007-DFE65750E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3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0BF11203-16B7-4F2B-4109-988F42EF3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0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standing on top of a hill with text&#10;&#10;Description automatically generated with low confidence">
            <a:extLst>
              <a:ext uri="{FF2B5EF4-FFF2-40B4-BE49-F238E27FC236}">
                <a16:creationId xmlns:a16="http://schemas.microsoft.com/office/drawing/2014/main" id="{53C58B72-2BFD-BF6A-192D-66BDAA0FD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1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2CB90FFB-471D-BA24-9C57-18D309590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1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D431A147-0125-0669-5E22-B7EA397D6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59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2023-06-01T04:20:11Z</dcterms:created>
  <dcterms:modified xsi:type="dcterms:W3CDTF">2023-06-01T04:21:10Z</dcterms:modified>
</cp:coreProperties>
</file>