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8E841-B2EB-CB98-4111-24DD5371C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692A2-1A96-21A0-6E90-6A138A7B0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03A12-07EB-2800-8EF3-FE367F5A4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424E-66CC-0040-8F3C-08DB399FFDB5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1436C-ECC9-FE52-5CA3-0CEE81D3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D2CC9-CA42-6737-A7B9-A8EF076E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B4BF-EE9B-B94A-A7E9-E3CFE78E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4301-2824-7103-CF77-25495986D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89DDB-2F97-1C86-8D9E-F3EABB287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EF043-E0E6-9895-305A-88BCB007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424E-66CC-0040-8F3C-08DB399FFDB5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596FE-106B-68F0-C56E-4CB27E628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E5E67-5318-B710-FCD2-C1460FCF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B4BF-EE9B-B94A-A7E9-E3CFE78E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7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FD75DA-F782-AD6C-AAC3-3500BDD12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50D05-E68F-55AE-B8FD-F49F650F6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5A3E8-DA50-DD89-6FEE-910812B7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424E-66CC-0040-8F3C-08DB399FFDB5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E6774-B466-900B-6B20-10CF27F5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572C6-BE81-937A-375A-B0E02C96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B4BF-EE9B-B94A-A7E9-E3CFE78E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4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B822A-A1DA-E25D-A454-9226B587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90006-AFE9-0B6B-F910-C45AC930D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6D679-117C-79C3-EF1C-339FBCC3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424E-66CC-0040-8F3C-08DB399FFDB5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65ACD-AD8A-331D-28D1-603B2877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B269E-1291-F6C4-1E37-615DB0DC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B4BF-EE9B-B94A-A7E9-E3CFE78E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2163F-A246-5F43-F7C5-E3977D99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2CEF0-4B6C-6084-96A9-EE20E12A3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2EE36-34BC-9CC3-1B3C-8A6857D4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424E-66CC-0040-8F3C-08DB399FFDB5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90490-0F76-C00C-B4F9-416CD3E5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40EEB-CA9E-54D0-7BB3-A9DDC306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B4BF-EE9B-B94A-A7E9-E3CFE78E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4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358C-495B-9BB2-4143-31B440EB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0063B-BA28-B292-6410-19156B1CA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22D25-18D4-B9EC-0E11-20B60D0FF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9AE3E-95C2-D0E8-9243-045A15E5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424E-66CC-0040-8F3C-08DB399FFDB5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CDF0B-C381-E0F0-B581-09AADD7D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614A5-577D-6B9C-2D96-8BCBA535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B4BF-EE9B-B94A-A7E9-E3CFE78E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4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E6B2-0E83-425F-E782-E6A3FAD8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0A1B2-236E-77AB-EF68-F83273C8D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F2AFD-D8FF-CC9A-9CB4-95413DA50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72FFD-A307-39B4-7DAC-C7B362A63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A784D-F08A-071E-FA9B-82E39FB34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89644F-2092-1699-4EE2-AEBBEB10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424E-66CC-0040-8F3C-08DB399FFDB5}" type="datetimeFigureOut">
              <a:rPr lang="en-US" smtClean="0"/>
              <a:t>6/1/23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399C21-3E06-7722-2F0F-76A7D938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1E33FB-5F6A-2E8B-398E-EE58BADC6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B4BF-EE9B-B94A-A7E9-E3CFE78E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00B8-2243-98A9-CAAB-C6C004C0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50C0F-1343-46D8-458E-65C40C0B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424E-66CC-0040-8F3C-08DB399FFDB5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E9E94-EAF9-3B63-5919-696393D3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ED445-0C94-744E-18DA-0C3148FB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B4BF-EE9B-B94A-A7E9-E3CFE78E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1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022F6-49DB-623D-DEC1-9CFCAEA0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424E-66CC-0040-8F3C-08DB399FFDB5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BEAFE-00C5-17B5-936D-FC9E956F6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D1208-3944-3C51-5E28-2493BB97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B4BF-EE9B-B94A-A7E9-E3CFE78E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3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CD10-7E6B-3269-E819-6A3A817B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081A-E519-A209-C1BE-344ACDAD5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2D221-66EB-ED10-8BAF-7D32C3C78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B4061-0589-3504-69C2-18E796C98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424E-66CC-0040-8F3C-08DB399FFDB5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A8BCB-518C-F3E0-676E-FC9C7AB1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F68A3-4F67-1B64-7947-C99351A8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B4BF-EE9B-B94A-A7E9-E3CFE78E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EE64-B531-7075-592F-1D7C5AF80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EEB7AA-C823-A303-0645-3EEA85423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D7B69-40BB-2A58-9D47-36B50DECC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782E9-510E-9322-AAC3-1F0D0CA5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424E-66CC-0040-8F3C-08DB399FFDB5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FE8CB-7F70-1257-E278-5DE45D326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D746B-54B5-3E70-E789-A7177ECC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B4BF-EE9B-B94A-A7E9-E3CFE78E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5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50F3B3-35E2-47DA-F6B1-C5B080A38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6789D-B4D7-19BD-B407-D2DBBC91D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69B8A-633B-F5D2-15F2-F6900FD7D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4424E-66CC-0040-8F3C-08DB399FFDB5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09CD6-E24F-460D-AE1E-A11ECE851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9DB65-1B8E-D844-A328-4B2A956EA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3B4BF-EE9B-B94A-A7E9-E3CFE78E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6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E5C46-818F-EF52-8134-B3478981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8ADBDF-10C7-8A9B-4FB6-01748AE3C5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067AF042-A979-5406-D9AC-9C1B170E5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4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7382B6A4-0E18-3E7E-65B9-E25F75574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7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F809FEB3-00C0-34D8-2669-971E39511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1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3E453D2D-18C6-DD55-9708-3F8AEB775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4004A152-934B-5609-CEA0-A3BD59F96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75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2023-06-01T10:01:12Z</dcterms:created>
  <dcterms:modified xsi:type="dcterms:W3CDTF">2023-06-01T10:02:53Z</dcterms:modified>
</cp:coreProperties>
</file>