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6"/>
  </p:normalViewPr>
  <p:slideViewPr>
    <p:cSldViewPr snapToGrid="0">
      <p:cViewPr varScale="1">
        <p:scale>
          <a:sx n="90" d="100"/>
          <a:sy n="90" d="100"/>
        </p:scale>
        <p:origin x="232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3EE46-1BB8-6E95-6790-44A537144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FB0636-1886-A3CE-86BD-8DFFEACB7B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00DB3-571C-9A21-FC47-4C86858CB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4E6D-64A1-A24E-ACA6-8F0BCA46EE0F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6BFD3-9688-5F6F-71F8-B8DD467A1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C8A16-D97B-9CE6-0B22-9AA72C65D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C2D1-5453-7844-86DE-198E8C328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71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C79FA-63E7-FA4B-DEB5-6ADEC6710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B7F158-DE2D-2475-C4F9-A3985755EC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1859F-7836-5A91-7C9E-1AE46E98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4E6D-64A1-A24E-ACA6-8F0BCA46EE0F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E31C1-7AA0-5DDD-2F15-AC8CDD5AC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E45A4-90AC-2142-9E53-5AF15DE81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C2D1-5453-7844-86DE-198E8C328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66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43A23C-7D0F-34FB-6F71-02BC5C6906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EC7285-E45F-829C-890D-35A069231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26270-B2B4-7A94-46AF-24254EBE5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4E6D-64A1-A24E-ACA6-8F0BCA46EE0F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CC886-613D-F896-4300-5C0465D14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1F991-6F39-9F53-E9F2-3EFDF78D1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C2D1-5453-7844-86DE-198E8C328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92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5D180-4C95-EC9B-3535-616BE56D4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E41BE-2769-6CAD-FEB8-717786E0E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1D121-4F3C-8F91-8C59-2E0A2FAF7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4E6D-64A1-A24E-ACA6-8F0BCA46EE0F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6F9F8-7C54-E2A9-F234-0BBDC50BB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71177-7567-9987-A53C-FE9F4A497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C2D1-5453-7844-86DE-198E8C328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5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ACCE2-56D4-B255-53CE-09BD63EEB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DCE39-82B2-90F2-065E-F540147AA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0BD33-B626-ED18-8C51-9A6BAB432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4E6D-64A1-A24E-ACA6-8F0BCA46EE0F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20258-0EC0-3D10-6074-472233166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16A5F-4681-E516-209C-CD51704F6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C2D1-5453-7844-86DE-198E8C328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41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0E788-8A77-3EC1-1845-CD6A671B5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0EB44-90E6-2C2B-6F73-FA69A06CCB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24A84C-A09A-564C-6D7F-1D6AD13E4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269EEC-6F0E-0473-0CB6-6193FB28E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4E6D-64A1-A24E-ACA6-8F0BCA46EE0F}" type="datetimeFigureOut">
              <a:rPr lang="en-US" smtClean="0"/>
              <a:t>6/1/23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931149-F7D7-D77E-7260-F6169867E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D36324-8DE6-4D27-AC7E-38F5BC121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C2D1-5453-7844-86DE-198E8C328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20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BB4D4-E05C-7168-786B-E614127B8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DA6467-AE92-3B31-59C4-7CF08AEF5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EE17FA-328A-BC65-6698-595354B3B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8C795B-113D-6E3D-BCB9-576718B36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FB977D-05E4-41BB-0CCC-1DFC195D55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FF092B-572F-8D40-2E21-71FED6F99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4E6D-64A1-A24E-ACA6-8F0BCA46EE0F}" type="datetimeFigureOut">
              <a:rPr lang="en-US" smtClean="0"/>
              <a:t>6/1/23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53C1C7-EEFB-3134-FD2B-DBAEB7DB0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C0986A-D3FD-31C8-E278-662D03032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C2D1-5453-7844-86DE-198E8C328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14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860A4-A357-2319-3E44-50371BE59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B8CECB-7017-6953-346D-5C901B250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4E6D-64A1-A24E-ACA6-8F0BCA46EE0F}" type="datetimeFigureOut">
              <a:rPr lang="en-US" smtClean="0"/>
              <a:t>6/1/23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EF8919-3C78-C141-987B-7354ED777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85768-2B11-1797-E500-7ECC49C86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C2D1-5453-7844-86DE-198E8C328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11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EDEC0A-45C1-3A57-4AD6-D37BB48B6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4E6D-64A1-A24E-ACA6-8F0BCA46EE0F}" type="datetimeFigureOut">
              <a:rPr lang="en-US" smtClean="0"/>
              <a:t>6/1/23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27818-CF8A-07AC-5B9B-7017469E0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01697F-CB2D-56E1-F1C7-A2A265E27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C2D1-5453-7844-86DE-198E8C328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84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76541-31EE-4D38-B254-CA9BF3645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BC7A3-001C-CE3B-AE23-13A0EA8F8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43A365-FA59-16C9-C0EC-EAF199C447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6A4AEC-7F6D-C456-C168-6A592E3F4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4E6D-64A1-A24E-ACA6-8F0BCA46EE0F}" type="datetimeFigureOut">
              <a:rPr lang="en-US" smtClean="0"/>
              <a:t>6/1/23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16E6A8-25CC-0393-A474-946C09658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028286-0364-AC42-0FB6-13E5A6503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C2D1-5453-7844-86DE-198E8C328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92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9A27C-966B-5DFD-49A8-F26D95218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48C171-FADC-8421-F80C-0569EAAA4C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2F20D0-5F87-AF89-B184-F2A0AB88D8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A6FD17-A118-ECA3-1FEA-3AAEE0751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4E6D-64A1-A24E-ACA6-8F0BCA46EE0F}" type="datetimeFigureOut">
              <a:rPr lang="en-US" smtClean="0"/>
              <a:t>6/1/23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117F2-74D8-2666-DF99-139E0AF66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871A4A-22F2-ACB2-3BA1-55C464186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C2D1-5453-7844-86DE-198E8C328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C44F11-3400-3F99-AF13-C9507C3AB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43B24C-18ED-3544-1B40-16EA33120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9A85B-4F7F-E9FD-C457-FB19D30DDB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C4E6D-64A1-A24E-ACA6-8F0BCA46EE0F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202BF-9942-4D05-A1EF-C06225CB7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21298-0D54-FD34-B88C-E9CD57EB4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BC2D1-5453-7844-86DE-198E8C328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1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674AD-6BCC-6DFD-0C97-0E012C01C9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282E09-B021-451B-4717-B921592280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A70C660D-9372-8E95-BEBF-B280D6CC8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642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2C265711-1422-7771-47F0-19B2F951B8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68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621B0B4B-6415-D1B8-9A1B-6B6F38382D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6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5959C241-C6C2-E5D7-79D7-E481CFA3CD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86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D9364A24-5FF7-D313-76A9-DACAA4B59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777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BBE264AB-9301-D979-860E-583143D7A1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99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2</cp:revision>
  <dcterms:created xsi:type="dcterms:W3CDTF">2023-06-01T10:09:30Z</dcterms:created>
  <dcterms:modified xsi:type="dcterms:W3CDTF">2023-06-01T10:10:19Z</dcterms:modified>
</cp:coreProperties>
</file>