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E30E-8684-504D-1E27-0907227A5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66039-A6A0-0826-0256-E44EC2EE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6C074-3E13-F256-46D5-C557CA04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937B-9A28-B4A3-1C00-1E07B3AD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6CE1-676E-260D-F938-11D91BE6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209B-FE53-8F5C-EBCA-30425B1C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19E75-FCD2-0AF2-EAB2-7484D3273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591F3-FE84-B3F8-55A8-3E3CEDF3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DC3D3-3413-B4DA-7596-038B9488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A8A5C-8E46-44E3-16D9-9D13FDD7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3AEA0-68A6-0408-7897-3F78FAD84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5145C-C0DA-FC2C-608F-5BA02482D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85A3-2737-A4E2-8718-E2134F0D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ED2E-B84C-C858-39FF-01DAC797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483E0-20B7-7283-70D1-DBCE7D5E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C5C4-8C3B-278F-8D48-98645F69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779BC-9FE1-8ABF-8CC5-B17CDEBA5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20FF-0B07-11F1-66C1-E88F64C7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2B2F-73A1-C638-FA65-25960130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20E2-5099-B3BD-EA4C-0B77CF35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2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9CA7-E4AD-98DC-16CC-330D85F1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FF140-88DE-31ED-ABD3-931A1526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B5E0-D907-4FC5-358A-A532433E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2532C-6F67-C36F-B595-206DE9C8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D95-B103-64B2-F09C-A068F63F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BAE-7067-E8F8-BED6-23BD5087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D28C2-44E5-3A54-9B7F-3F52FEEB7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5908F-756E-4AE3-6FF0-C248E210F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221F9-D60C-01BC-DE52-7DBEA54E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845CC-DB01-791D-AC7B-7331C680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4B19E-4713-6074-1496-EFC120A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DEBB5-9FE0-40F4-9765-804B96A1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D8764-3B6C-7AED-9786-AD4A8094F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D8A19-609F-4EF5-AFD9-B17DBBBDD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8D648-389E-6879-68A0-8D2C8AC9B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DF780-D53E-849E-462A-87745EB60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F45BF-9CA9-FB09-D40D-0BC80B1E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81B7A-43A0-17BF-E531-F557A0BD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690C4-C21E-6B25-D8E2-5D5ABA7E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52AD-1D0D-03F3-DEDD-BB8641C2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48E41-AD97-ADDC-9113-BC9BB95F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B4DAD-DA15-D713-5CF2-99884891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459A9-7107-1085-6C5B-F39F651D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20247-E5DB-4EFE-E0DD-F3BDD588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68969-A6EA-2CB3-D558-53F5A5CF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86F2C-6BEA-2B4F-235D-13F78833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15E8-DB3C-CD28-DEAD-B2351B7F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A17A-AC42-720B-8809-B37D6594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5F49B-A2B5-9C58-B55E-82E710968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2ACCF-DA8D-CCA5-BABF-79BE240C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E4EC8-1220-3313-0CBE-5505EB2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8715-103B-5521-BD37-D1768F37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1977-6077-DE98-3794-70AB2BDA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A3CC0-A105-51E8-FE70-30E223CE0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1C0B5-6978-221B-29A8-D83E4B629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D90FC-0298-E44D-E640-C16162B8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2878-624F-7D11-5BE1-45BC7AC2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D3401-049E-A08A-FFA8-05A78781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C9209-1F7E-A6E7-DA26-1A8DFC0E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9790-7676-A0DA-4F98-563F95D62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4BDEC-B072-69FD-F6B1-9BEE03E04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FF58-FA5D-5B44-8DA5-90D06A0F3A35}" type="datetimeFigureOut">
              <a:rPr lang="en-US" smtClean="0"/>
              <a:t>6/9/23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FCF62-27DD-58B9-DED5-19325907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5E3E-9DED-6780-FCF2-2B381AE2B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38A5-4A44-C540-B9BB-94FE1B07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4570-4173-9177-316B-941009DE7F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F5030-09A4-1399-403F-DCAAEBE7C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97D29E3-E8D0-46FF-EC6A-98F35EF1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2BA74C73-D109-03C3-78E5-68DD60484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8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47118F3-9D28-94C7-8640-25621A934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28708C33-8522-9C29-AD37-F0C680190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3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2023-06-09T09:22:49Z</dcterms:created>
  <dcterms:modified xsi:type="dcterms:W3CDTF">2023-06-09T09:25:27Z</dcterms:modified>
</cp:coreProperties>
</file>