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6"/>
  </p:normalViewPr>
  <p:slideViewPr>
    <p:cSldViewPr snapToGrid="0">
      <p:cViewPr varScale="1">
        <p:scale>
          <a:sx n="90" d="100"/>
          <a:sy n="90" d="100"/>
        </p:scale>
        <p:origin x="23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666F9-FFF1-4D09-631B-DDEBAA361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EEF500-B34C-F6AB-E2B4-8C507A275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27DAC-0804-70B6-928D-8079C17C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07F6-88FB-D44D-931E-191719F555E7}" type="datetimeFigureOut">
              <a:rPr lang="en-US" smtClean="0"/>
              <a:t>6/9/23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C994A-7B4D-8B29-343D-FC32B71AD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D5AE8-7F01-1F3A-EA4F-0649F1CDE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6A7B-C2F2-CF49-9756-E87899E7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0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3651A-F0D6-B4F9-445F-D3AAFDC7D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882A0-102B-7548-1677-949B222D0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1F8E4-4A18-3F5C-6C82-D07D10EED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07F6-88FB-D44D-931E-191719F555E7}" type="datetimeFigureOut">
              <a:rPr lang="en-US" smtClean="0"/>
              <a:t>6/9/23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94399-58E4-03DA-188A-08F2E0509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23740-5EB0-08B5-ADDE-39120183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6A7B-C2F2-CF49-9756-E87899E7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0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F5E100-478B-FDD7-CA9C-3D2E6A23C5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E0385B-8939-1A69-F534-857397CA1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496AC-9670-9B2C-4082-1E7F5500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07F6-88FB-D44D-931E-191719F555E7}" type="datetimeFigureOut">
              <a:rPr lang="en-US" smtClean="0"/>
              <a:t>6/9/23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9DE8E-7DC9-DA42-B016-604C2CEFE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A9A77-FFBF-A0EA-6F03-57D1DCE37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6A7B-C2F2-CF49-9756-E87899E7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3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2E873-FB0E-157F-E542-86C5CF606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4D226-5D8D-62AA-E333-732C0DFFB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D68DA-0A4F-13B0-1AF4-A5BD33E06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07F6-88FB-D44D-931E-191719F555E7}" type="datetimeFigureOut">
              <a:rPr lang="en-US" smtClean="0"/>
              <a:t>6/9/23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F2961-1AAC-F809-D2AE-4E09FE2CA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45E5A-B0FF-B362-A48A-0C4D1196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6A7B-C2F2-CF49-9756-E87899E7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07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3E4A4-A5E5-A556-1315-E46911236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01F8C-8FD9-5573-D879-2578299CD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37BB9-C9C3-7D81-8396-24A4D3C4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07F6-88FB-D44D-931E-191719F555E7}" type="datetimeFigureOut">
              <a:rPr lang="en-US" smtClean="0"/>
              <a:t>6/9/23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8C70A-ABED-399E-1DE5-41B38D030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5AE8C-7FA1-C81C-1C64-E350316A7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6A7B-C2F2-CF49-9756-E87899E7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0572A-1EB1-D228-1E99-F89FBADD4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584B-123D-1287-DEEC-2F2408F23B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644C43-26EE-001F-C2F7-63EEE1EBE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78C57-AF29-86E5-E2D4-18AFB4B6D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07F6-88FB-D44D-931E-191719F555E7}" type="datetimeFigureOut">
              <a:rPr lang="en-US" smtClean="0"/>
              <a:t>6/9/23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6856B4-3FF8-E0F0-B051-11ADA4368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13BBF8-4BC8-1F58-4D5C-22650D4CE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6A7B-C2F2-CF49-9756-E87899E7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51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E645D-FE5A-4CA6-18E7-DE2C230C8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36C28C-01E1-715F-8AFA-4EA3962DD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8F2132-90E7-7C6B-4509-A9987CD72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C2EFE2-0E76-84E1-14FE-6895FA0E36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B975AF-EAF5-5441-E9AB-AC5B50F66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2F36DD-4D92-E6AF-59CF-C69545B86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07F6-88FB-D44D-931E-191719F555E7}" type="datetimeFigureOut">
              <a:rPr lang="en-US" smtClean="0"/>
              <a:t>6/9/23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FDB4E0-AFDB-ED6B-7600-888532C98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D04ED7-78B6-AABB-7A57-B5864C78B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6A7B-C2F2-CF49-9756-E87899E7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0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B529E-11B0-EDBA-2A3F-B6BD6B4A2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C1431-D589-C274-FF69-5830AA0B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07F6-88FB-D44D-931E-191719F555E7}" type="datetimeFigureOut">
              <a:rPr lang="en-US" smtClean="0"/>
              <a:t>6/9/23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40BB97-9C72-EBDA-2513-B40BC0552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08BCAC-696F-38CF-EE1B-DBCCC073A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6A7B-C2F2-CF49-9756-E87899E7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9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2FF885-15E9-F779-9555-FDCB68E30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07F6-88FB-D44D-931E-191719F555E7}" type="datetimeFigureOut">
              <a:rPr lang="en-US" smtClean="0"/>
              <a:t>6/9/23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D3F9F7-717E-9851-6518-534BF3C4F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C0FBA-93CF-20BD-9120-8282C6AAA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6A7B-C2F2-CF49-9756-E87899E7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6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B6D3B-B85E-BB8A-ADB5-74BC0968E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2EBFF-2CB4-E39C-09A7-91D2BF1A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FB781F-5FE4-0D8B-53B6-9A029DA77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A09746-B43A-8D23-A1A4-946E2E4F2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07F6-88FB-D44D-931E-191719F555E7}" type="datetimeFigureOut">
              <a:rPr lang="en-US" smtClean="0"/>
              <a:t>6/9/23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8A99E6-E3C6-26C4-42B0-8DF76FB3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950281-98CF-4B84-ABFB-19C7D091A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6A7B-C2F2-CF49-9756-E87899E7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4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46B7F-BF8C-5EF7-D7B7-612D8FB81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DA3D4C-EF44-FD8C-1A56-61C8DD850F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C67DE-6A71-5657-E68F-D13FD650B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DF8C7-3E75-0C4A-5765-A7819602F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07F6-88FB-D44D-931E-191719F555E7}" type="datetimeFigureOut">
              <a:rPr lang="en-US" smtClean="0"/>
              <a:t>6/9/23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685E8-9279-BE7B-5211-FA726361B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DCF27-7FE7-BF94-F5C5-19089136B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6A7B-C2F2-CF49-9756-E87899E7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8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23E229-4073-03D3-1A21-6AFDC9D8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ED55E-94F1-63F1-F781-EBBD12264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119BB-1B5E-FF31-6E50-FAF69EF08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607F6-88FB-D44D-931E-191719F555E7}" type="datetimeFigureOut">
              <a:rPr lang="en-US" smtClean="0"/>
              <a:t>6/9/23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729A3-E31F-EC8E-A2A7-25B3FDCC72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D8630-D1C6-3A34-BD73-B9463FF608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26A7B-C2F2-CF49-9756-E87899E7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4DE94-B767-3607-0DD3-4465D6D0F1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CCEC3B-9E58-0FCB-9ECF-399FA91F40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C1865954-2613-7211-384F-EF79A27C8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47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99083832-DAFF-94B4-2964-63075D1620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6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88D1992D-2DBF-4E04-6668-FFF28BF9B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40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EC5EF4FB-E77E-9FED-063F-A39829FC0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86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3B5E6DD1-57CD-1F45-124B-AFC67607A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47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2</cp:revision>
  <dcterms:created xsi:type="dcterms:W3CDTF">2023-06-09T09:32:08Z</dcterms:created>
  <dcterms:modified xsi:type="dcterms:W3CDTF">2023-06-09T09:32:58Z</dcterms:modified>
</cp:coreProperties>
</file>