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993C-1324-62AD-E7EB-1428BBD77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D4417-4FC2-F885-DF82-7AB06E403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389B-F5DD-1942-4E6E-4CBB8B87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482-4EF5-164D-9A11-C8A7A71F7D0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E70F-3F99-276A-DF93-C869888E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D95A2-BA3E-36CF-43CB-D01CBA50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495-2908-074C-8639-2EC4881B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2296-2F80-E12B-0A01-635E7786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B1D00-12CA-6365-3277-3A0675097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45316-60FC-020A-A468-D170EC1A7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482-4EF5-164D-9A11-C8A7A71F7D0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B8A67-4EAB-9825-246B-F3D647067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08CBB-87F1-0907-01A7-9C54A0DD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495-2908-074C-8639-2EC4881B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3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1C4FE0-6772-0571-4D8E-07ACCCA37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6DF94-8FAC-976B-4C16-BB1DB644F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FAF0D-5F1F-7FA6-0844-848325E5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482-4EF5-164D-9A11-C8A7A71F7D0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A9F1F-4EFA-CB10-4B53-93B31713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07FD3-B525-1F84-F5A2-1B8D31FA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495-2908-074C-8639-2EC4881B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8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2E1B3-3510-D0C0-0B48-889C8BD12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8D534-4EA9-E111-D57E-A7D97E022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01E69-5B76-25D6-CF45-1F5DAEA8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482-4EF5-164D-9A11-C8A7A71F7D0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6E779-787C-9075-0B67-33FE44BC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14134-73D9-1E4C-2F74-5DD437B4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495-2908-074C-8639-2EC4881B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9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AE50-A7C9-63D7-525F-CC1E7337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D6797-25E1-0D5F-9427-6E1B48C47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931FA-B5BA-FA32-8D60-1A1AF560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482-4EF5-164D-9A11-C8A7A71F7D0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C4B04-BA17-9C1D-851A-F368E903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A5A16-F06F-80AA-E9AF-6B705BFF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495-2908-074C-8639-2EC4881B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2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8DFC-2FB1-DDAD-984B-A545B3A7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FABD3-768E-C2A3-F13C-AC312BA14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25B89-85EF-3E38-F17C-6727EDBCA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33F6B-45A3-941D-C86E-278A44396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482-4EF5-164D-9A11-C8A7A71F7D0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F4C39-088D-62DF-1876-C3CCED93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A103E-5177-4D23-789F-0B31870E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495-2908-074C-8639-2EC4881B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0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C3C61-EDD4-98F3-9CDB-BFF34FF9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5962B-3996-64DC-CCB1-4B09195F1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A4D27-CB96-D1E8-E202-F80EE1497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B6B9C-206F-D30F-5613-D6EED0C4C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74461-A9A1-6B39-5F5F-6D7332B18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B43B2-8945-5727-5992-AB0E38210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482-4EF5-164D-9A11-C8A7A71F7D0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778750-8D8F-72D5-687B-FC67A65C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5F4532-6738-E724-2984-AE8EEDD8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495-2908-074C-8639-2EC4881B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0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66EB-09FE-4F7E-7414-E0025C42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4C6D19-8B5F-AEF1-20BA-E4475752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482-4EF5-164D-9A11-C8A7A71F7D0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547E3-E6CA-6295-FF6B-3D47D531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8ADE6-9E8F-389A-0B05-0CFAEB97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495-2908-074C-8639-2EC4881B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1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9E87B8-6FE6-FD9A-9C1C-2EF794BC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482-4EF5-164D-9A11-C8A7A71F7D0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9BF32-F5DE-DE48-1D9C-BA533B4D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736C7-3D2F-43B7-9E4F-09924589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495-2908-074C-8639-2EC4881B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3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ACBB-2595-6E83-804A-A8AFB2A5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3D361-4C8E-271A-89BB-29F9ADF5A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77DFF-D699-5AF2-26CB-FAD135A5A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52B71-C74E-1644-A7B2-4DEEF8C3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482-4EF5-164D-9A11-C8A7A71F7D0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6EE11-D712-3571-2F29-766B4DD0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1F06E-423B-C204-3553-096E53CE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495-2908-074C-8639-2EC4881B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3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F4DD-A90B-D84A-0D6E-F6903A79B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775C6-869B-C560-5A8A-4643806D3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B85B7-C0CC-EC19-0E0F-0FBBCFB76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1E582-4069-2A49-03EC-063EF921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1482-4EF5-164D-9A11-C8A7A71F7D0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DEB9F-206B-9224-7753-EAEE01D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D77B9-17F7-5750-F6BE-1A30A3A4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F495-2908-074C-8639-2EC4881B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3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4336A-CA4D-1F0C-D672-341A6806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E860F-88F6-7496-934E-AB0A5AD4B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24480-4AB5-02F5-2772-9F67AF584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1482-4EF5-164D-9A11-C8A7A71F7D09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F7A1B-017C-D6DB-645A-79D8234DD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D3E1-2E1A-60ED-32BC-6C27D0AEB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7F495-2908-074C-8639-2EC4881B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6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1A3AD-A432-7295-7198-C9679C40A4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9D3D6-3D42-E84E-021A-C1F0AC9322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BC217468-321C-353C-01B9-1EB56C33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3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DE494993-6CBA-9979-CC4D-470641AE5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2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99D0E281-26E5-D9D2-B9C2-80ABA39A5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98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40349989-AAD5-F88E-044C-1BED931A2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5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125A62E8-36F8-89E8-C216-BA1638262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04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A97A7530-F81C-CA78-0A0E-B2C1C69B0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68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2023-06-14T03:20:20Z</dcterms:created>
  <dcterms:modified xsi:type="dcterms:W3CDTF">2023-06-14T03:21:31Z</dcterms:modified>
</cp:coreProperties>
</file>