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4BE3-9CA2-98C0-F979-3AC0BAEB2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450AA-CED6-7102-35C5-54E17760E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64923-9F4E-3AD3-84B1-F58D0F9A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8606-A116-7F50-F27A-F798E3E7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197F-1C66-FD47-076A-01997C34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F15D-DB23-5B80-630C-C4ED4BDB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FE6BB-B7CE-5EF9-8834-434D42C3A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6418-BB68-4841-909D-74538E7C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11F83-6C99-1B2F-99D5-174B0CDA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778EC-C053-605F-FC85-F3492727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4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BBC15-2811-205F-BC0C-AA846A211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FAB32-DDE5-B351-A61B-3792D507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BB8D-3EF6-BDE2-B968-6103E64D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344F9-0C39-E956-9597-8DD85058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619E-6D92-0EB8-8D7E-90123963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3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46E0-68DD-1923-EC1B-735CFF0B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42AA8-F8CB-4AA5-5954-9633BB6A4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ECD80-EA54-A9E8-2946-1A2EA5DC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0E3F1-3169-0A83-FBFA-EEF915ED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D2F9-AA6A-DF91-1C87-9D3AE65D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5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AA6E-EFF2-A013-C7CC-1D8724FF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6C26D-3DE0-DBB9-1363-B5A6B3E5F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F1AEA-1CD5-88B9-E337-0236C176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1D00C-9A0F-C38E-4E8E-81CD792A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75FF2-DF26-F045-EBDC-70E6B99D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53CF-3D12-CA80-FE26-92147149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BFFD3-158D-6BD4-A60F-538402FA6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62EE-A028-62D5-A6E6-DE7966057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A0BF5-2AD1-10AE-0ED8-E39D7703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F209E-7A17-1D92-A80E-9C0133E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F27D0-39C6-2788-08A6-5629B38B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1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FC48-789A-CE3A-9CB1-1D1D2A94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D4886-B07F-F67F-FDC0-63A03358D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BFC06-D1B0-1B58-7CF9-4602F34B6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AC1F-E968-6EE2-3923-C90FA7334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E84F1-1FD6-7A0A-9C84-185EB10E3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D97BB-91CF-29A9-B465-7A99C72C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ED9BA-3479-CC9D-8F72-5677E231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22ADB-A2D1-8DC8-A59E-FF6A2067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3B64-1707-5543-F190-D222317F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A7435-B4A3-3788-3D4C-807C86A3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E09F7-D72B-CEB8-89F4-DAB6013A5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E6EF6-7C7A-EA21-DE3B-C12E3902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3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7FDBD-C2BB-B412-4242-34FAF97A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39D71-9D32-E2FE-2EC7-612FB187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497B5-D922-4AB0-0A17-34BE99C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1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F05C-A2AF-A213-7342-F5C0D320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F4571-57A0-651E-FE1B-C4ECA905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A27D9-A0FA-18C0-1620-DE00507C1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B238-42F3-9AC8-FD19-100E4DF5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783D4-2CAD-57EB-ACF2-453EFE9D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F1064-06A3-D4CF-37FE-7099B887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F1B5-20BA-FBD2-84B5-B32AFC0A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ECE22D-0D64-DF63-BF1D-976CB699B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7064D-517D-C54D-4841-FBBC4C168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146AD-AAE0-36E2-1C58-0D83C87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CA6EA-9DCB-D24B-FEC4-C50C5D4F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18AA6-CF81-D008-92D3-D57D9E5E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FD10D-ADE1-E8F7-7C0E-1D63BECA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19DD4-5B5E-6F57-0E4B-7DEB731C2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B7467-2471-B58D-33DE-CA72FFA62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6ABB-9879-3643-9A85-B69293572099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F2657-8D76-1387-2651-AAA479778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15DAE-C5E2-D7B8-C581-BAA4B4D9C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FB872-F1F8-CB44-B4A2-13B40225F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8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k, letter, font&#10;&#10;Description automatically generated">
            <a:extLst>
              <a:ext uri="{FF2B5EF4-FFF2-40B4-BE49-F238E27FC236}">
                <a16:creationId xmlns:a16="http://schemas.microsoft.com/office/drawing/2014/main" id="{96539A41-3B73-6A01-7F47-5999EF876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4B6C-29E9-DE01-7EFD-3CAC19D44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098A0-8523-B26E-D9DF-C9945D0C6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k, font, letter&#10;&#10;Description automatically generated">
            <a:extLst>
              <a:ext uri="{FF2B5EF4-FFF2-40B4-BE49-F238E27FC236}">
                <a16:creationId xmlns:a16="http://schemas.microsoft.com/office/drawing/2014/main" id="{D3C8C52E-555C-8D89-BAE3-42E27BCA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k, businesscard, letter&#10;&#10;Description automatically generated">
            <a:extLst>
              <a:ext uri="{FF2B5EF4-FFF2-40B4-BE49-F238E27FC236}">
                <a16:creationId xmlns:a16="http://schemas.microsoft.com/office/drawing/2014/main" id="{363E4F22-77CE-A6C0-AAA4-E7740C33F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4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E362BD4D-ADA5-6A02-F20B-75903C45C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0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2023-05-30T03:57:05Z</dcterms:created>
  <dcterms:modified xsi:type="dcterms:W3CDTF">2023-05-30T03:57:49Z</dcterms:modified>
</cp:coreProperties>
</file>