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E5A4-5050-0B19-E704-7122531DD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2148E-198E-78C9-0921-7C922C61F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7764B-878F-F136-1CEC-F2C08577C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E9F04-E647-29E6-AA14-D312A2E0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FF7D2-E286-A58D-44F8-D0CFDA8A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0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DB512-CA60-7FA2-AD6D-B90B5C983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635AC0-0CBC-7D72-A1EB-B94E9CB31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1E880-396C-8C43-5C36-6A54504A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C31FB-6E5B-7E4F-DA39-34EC432C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F5EF7-58FE-BE37-DA56-91BF1D38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E0EF58-11B2-4A79-3422-86A4D7716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925C23-ED8E-2E78-FCB6-E94D4C392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AE506-6854-BE73-2028-43567754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501E4-14C2-66F6-FAA2-9C413CD2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9704F-2365-5293-CDB4-AE967BA3A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6621-70CB-4EFD-D31B-87C754566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B1222-B3FA-1008-09C2-8C4D5E082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50EFC-ED3C-B217-EBA0-8E2F46AB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65AB5-5AA3-4A23-2AB8-F7394E2A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1D8D0-D4BC-77CC-D939-D372C74E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48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0B00-8EEF-0499-5A56-F83336D0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447A8-8B8A-63AF-E71C-33FDB49CC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55437-0285-CA96-F34C-3F07172F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48B55-0481-5DF3-1A8E-B9624721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1AEB4-FF85-2AD9-6984-BA66D989E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78D51-DC06-6AB8-D6E5-DF0D9B89B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E2DD0-818F-0E91-3059-6F728FD91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25DEC-2275-8AD9-EFDC-3ED198D4D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033B3-6CD8-6B06-6F69-46BDF2E79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33632-ED62-FE2C-FFEC-EEA5163C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45D73-F2FA-0BAD-84AF-811B488AB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7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7C41D-87A3-E3AB-078B-1C20A931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34628-6BF7-C9F6-3458-E165B4829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1E17F-0773-ACD1-4295-62B80B5CF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137790-1D55-79E0-ED90-49A8711E2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26D6E8-161D-2287-EC41-27E097185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72EF62-77E1-5C8E-6443-38FA3263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803723-13E1-54E9-D4B8-9B2944EAB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114D08-4551-2484-9959-16CD6EA1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0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47FB-25CC-F3B9-38D7-C636E3A4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4A348-AF29-BDD3-20A6-8C2321BCC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CF3A6F-2D78-38E9-4269-2C23507CF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874E1-8139-1A98-3679-7BAA3545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5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74631-F914-B5BB-3848-13423B3A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0EAB3-0A2E-E406-91F3-90DFA8E6F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0E9A2-D710-41E5-E17E-4D53BCA3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9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530B-EDA7-2733-2F17-D866AD7D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DEF96-46D8-7DE0-B2C8-27837E6F3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9FCEE-3833-772A-4A6F-46297EA2E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B8908-0D65-59B6-B2D7-5F7ED42B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00EFA-BCD1-2197-E03C-C78F9AA5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70609-021F-DFD9-D0B9-E0ABDA3F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EE80-4292-9DA4-B10E-CBB1829A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ADBF63-3F26-6DF3-AF2F-96C97938F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52D98-39F6-9D94-5368-6688D336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A73D1-064D-5EFF-0271-26E3434E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AC3BA-07B7-58A8-519C-DAB3B6A3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07E35-7B0B-E4C6-7642-144EA012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28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FD1E4-B586-91CB-52E3-8D72475A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7AA42-F35B-50A4-A84C-E6EBA137D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5BF74-3171-0686-8647-6A1E02D06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CBA9-650E-7945-AF6E-C781CCC758F0}" type="datetimeFigureOut">
              <a:rPr lang="en-US" smtClean="0"/>
              <a:t>5/30/23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8D403-8D7B-9B86-DAA8-776642299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029F1-C6CA-6B20-DE77-4E0F59381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55BC9-C5C7-DD47-9361-C8AE79821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5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7197-2608-0B44-4B33-75514BE60B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A579E-4FDF-64C9-ECC7-3333DC91A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474A9A38-25F5-DC8C-16EB-34793D4B5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k, paper, letter&#10;&#10;Description automatically generated">
            <a:extLst>
              <a:ext uri="{FF2B5EF4-FFF2-40B4-BE49-F238E27FC236}">
                <a16:creationId xmlns:a16="http://schemas.microsoft.com/office/drawing/2014/main" id="{0A9CCBDD-9627-A48A-D3C9-F303E0663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9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k, paper, letter&#10;&#10;Description automatically generated">
            <a:extLst>
              <a:ext uri="{FF2B5EF4-FFF2-40B4-BE49-F238E27FC236}">
                <a16:creationId xmlns:a16="http://schemas.microsoft.com/office/drawing/2014/main" id="{27A45B56-6919-EDA7-2661-D83D8682A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3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k, paper, letter&#10;&#10;Description automatically generated">
            <a:extLst>
              <a:ext uri="{FF2B5EF4-FFF2-40B4-BE49-F238E27FC236}">
                <a16:creationId xmlns:a16="http://schemas.microsoft.com/office/drawing/2014/main" id="{23B78B72-FBB6-B8AB-272F-7914EFD1E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30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2023-05-30T04:16:56Z</dcterms:created>
  <dcterms:modified xsi:type="dcterms:W3CDTF">2023-05-30T04:17:40Z</dcterms:modified>
</cp:coreProperties>
</file>