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A054-DEF8-4CBC-E03A-3B1D69ABD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37B44-1773-39D8-8399-A53492191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8648E-2D62-7C54-4DDD-09529DC6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7D0D9-D51F-31E1-7C4A-8D2413E5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E6080-4F83-22B5-A0DE-D1D354C4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5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5DF43-0D61-281B-FC91-E962ABB3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4079C-1BAE-F360-DE84-B12979C73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96A08-2A00-B85B-9B4C-DBCCA431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61E87-252D-84D1-9220-7C8B3214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7CECF-2B89-3FD2-B67C-8EAF074D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1297D-4488-5A2C-DB25-4612350FD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24039-DD95-3E6A-ACA6-A38FFE24E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2C8F5-AEC2-7B57-4160-ACF6F9C4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0C874-1BAA-A639-54A6-72D31525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808EE-E47A-6F93-A2A6-73D30C30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3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F39E1-7FD4-C509-465B-EB8E0726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EC53-32F5-D276-D27C-B6C4BDB83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861D-B717-70DE-3B30-69C9F3C0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31EC-EE76-161F-B34A-69BC343A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0A58-92F6-827B-4231-8341D12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FEAEB-DBB8-EC8F-2BDE-63BDA778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F3955-63FC-47F9-16CD-CD27B9AC8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ABC3F-5E0C-2BD9-117F-94E82E07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D88F-669D-7E09-9165-F2E1C57F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3631D-F0FF-00E9-3D53-E2DA6E8B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9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9D199-43DC-32BA-618C-BE8DEF9F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E9F1F-6F14-5515-8E27-F531E69AA5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7A4AF-55E9-6627-2EF7-9A2249D18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AB409-F95E-BBF3-78D9-59382534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B8401-D60C-7254-9992-9390F32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AFBC4-D515-03B1-ABC9-7C3A838A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EC6B-CC51-E35E-9B37-0A132E12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A5970-863F-A33B-63FD-D302775C9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448F6-936F-DA35-2FF9-C131F2E87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C12C0-9FEA-400D-3780-D71D5EFC0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0C971-033F-06AF-6FDA-83C1EC6BC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61F85-F784-3E2B-36B4-CC07EB51D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93F761-3640-7524-8980-7D0B28A3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129870-7DC0-57C9-0572-D85C035A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798B-086E-B875-47E5-8D8B9896E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54A537-30D6-BBA5-906E-9497BAFF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DFA5E-BB15-1F69-0013-C4947B4A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2D5D7-9B4F-5260-11C0-DF049EE2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4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85F00-A6C1-FD24-5E8F-187F771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CC93-3959-E683-3B68-E07954AF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EE063-57CC-CF13-BE12-815766C2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0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A224-20C7-CF36-F195-9FE9EB7A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19A9D-59A7-E80D-535C-D1B42AD0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C538F-FD88-A96D-D1AD-35DF63AEB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82303-8892-37C2-1D84-63675109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0F285-BEA6-5F1F-5E3D-61B1C404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E615C-9F65-0888-747D-6C27334D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2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A66F-580E-F955-67FE-FD1477289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371ADF-30BB-8C77-9BD8-15757E5A4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DA061-59FA-E24D-71C8-0F023F07F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5BDCB-ACB4-CC8F-E751-E3F5F76C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DAF94-C5D8-AE0E-934C-11E4263B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C892A-4173-FDA5-6B40-3148BC1A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41D4E-3D49-5AF2-01DF-C24DC68F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3A4CA-609A-8E31-3BFF-EB66F1710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367A2-7462-6704-9923-52666EF56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6410-8B84-AB49-92F8-5CC3BCB85918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432D9-8328-5ED2-AB64-1497CBB22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FF0AB-79A3-2EBF-84F6-77974F9B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48A1-0A21-7D41-A806-31409AF8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8276-AAB5-C1EC-3D5A-72C84752E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B2CD6-347E-BF11-8185-27BEDAF94B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ont, screenshot, aqua&#10;&#10;Description automatically generated">
            <a:extLst>
              <a:ext uri="{FF2B5EF4-FFF2-40B4-BE49-F238E27FC236}">
                <a16:creationId xmlns:a16="http://schemas.microsoft.com/office/drawing/2014/main" id="{544A6AC9-EDA5-EBE8-0458-AC98B31C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ont, aqua, envelope&#10;&#10;Description automatically generated">
            <a:extLst>
              <a:ext uri="{FF2B5EF4-FFF2-40B4-BE49-F238E27FC236}">
                <a16:creationId xmlns:a16="http://schemas.microsoft.com/office/drawing/2014/main" id="{E0A4AFA8-D498-ABAD-5766-60FAB28A5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ont, businesscard, screenshot&#10;&#10;Description automatically generated">
            <a:extLst>
              <a:ext uri="{FF2B5EF4-FFF2-40B4-BE49-F238E27FC236}">
                <a16:creationId xmlns:a16="http://schemas.microsoft.com/office/drawing/2014/main" id="{CABE0D23-1AE9-5663-2791-974A31A68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ont, aqua, envelope&#10;&#10;Description automatically generated">
            <a:extLst>
              <a:ext uri="{FF2B5EF4-FFF2-40B4-BE49-F238E27FC236}">
                <a16:creationId xmlns:a16="http://schemas.microsoft.com/office/drawing/2014/main" id="{1AB45CF8-8403-D5E0-A638-FF8B47222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7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ont, aqua, design&#10;&#10;Description automatically generated">
            <a:extLst>
              <a:ext uri="{FF2B5EF4-FFF2-40B4-BE49-F238E27FC236}">
                <a16:creationId xmlns:a16="http://schemas.microsoft.com/office/drawing/2014/main" id="{6B70703D-3500-F577-C580-965ED6B2D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0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2023-05-08T09:25:48Z</dcterms:created>
  <dcterms:modified xsi:type="dcterms:W3CDTF">2023-05-08T09:27:51Z</dcterms:modified>
</cp:coreProperties>
</file>