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095B-F09F-3F1D-2754-20CBFEEB3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3ADE3-08F4-E677-8460-F1DB9A54E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D2F6A-A6F9-2719-3ADC-BBB2EB33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19A4-F674-441B-B5F0-F2229B1A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0F75F-4C99-0138-25F8-A43615A1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B2571-1065-1AE0-80B0-A051819F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27ACC-92E7-3C60-36CA-BB82EA17A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123D-D891-F82E-D841-453629AD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4D26F-6CA4-8A67-C079-7C0F1EB4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964A-DC59-3F7B-F1EA-AA312063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184A1-D89D-B6D6-222F-E1DF61946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FD9D-5DD2-7A49-3B67-EBC8D12A2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D843-7D5C-4CCD-7036-B0703466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44A1-26E8-5CB4-CBF8-6B3885E42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4FB01-5EAE-BCF2-71BA-5E01117C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3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C031-9AD0-2A16-2A5E-5670F505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94878-1622-81D5-016F-09B2ED38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DE16-5E4F-7F4C-BB5B-3271C31E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B2FF-E4E4-8648-E57D-3A702BFD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99D4C-D113-93D4-C1D5-C0058FF5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7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5306-CCB0-83D9-ECCB-A7520E64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962CA-6F90-1C6B-4467-A881C0245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BA97-1B7F-B987-9946-336CB691B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E84B6-8BD2-3D4A-D14F-74619B7B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46FF4-D009-7952-79DA-280188F8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C072-EB30-DA45-B6DA-7341ED50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2E59-2432-B523-C8FE-3F5D09944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E2F8F-C66C-5472-FD01-AC185A4D9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47160-F0A9-AD7C-9D8D-BD5CF6DD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2443B-C4CD-7AD3-382D-8FDC7B0D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E15EB-42FC-DF7A-43F5-2688D64F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6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DB3A-B84C-3C2D-3137-834814DF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0C44-62FE-95A5-8FC4-A450BB803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E4259-FCAB-7FC6-54D2-F3801CCCC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6C752-220C-D65E-7C71-A3846DCF6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127B2-2DD8-88DE-3F55-BA21A8B70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7DBB68-C356-FFC0-5E43-D891DF32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92B4A-7103-F96D-6091-192A7CAD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0DA6D-EA26-E277-EE00-1509FF82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3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7A6A-6461-C2D8-CCE8-DE349D4E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99BC-8C3D-CEF4-0D94-772126FF5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3466E-1F1F-DF79-EE02-6794D34E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22612-7D7F-7CB8-D2B3-AA3FCF83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9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94EE3-E1B9-E6FD-13D9-BD7B0D8C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023D4-571E-A5E1-27DC-98198B870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3602B-3579-E010-0115-961F7869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3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3BB85-3302-626C-C4FB-BCDACBD9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6F88C-9CDB-1B27-AEA0-180205828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D5699-C1ED-4489-F1D2-D907F6F9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B2243-A35E-83E5-8D88-8D008B6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97AF8-EBC3-5F14-AF43-A4C9134F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396CE-ACC4-2574-E4F6-5DE62164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FF9A-07C4-A4AA-43D3-9EB9AFF4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14748-0275-4A4E-147D-9321E7C11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6C7F6-D671-A420-672A-FA820780E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ED659-C31C-04D5-0C9B-254493E0E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D2F02-18D1-2B8E-82AE-72EF829E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88F89-AD55-BA3B-6418-BAE38472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7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B3AAB-D542-AF9F-C671-5A41B34A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4C765-E041-606C-6B4F-F6B7CD61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B8013-57F6-03D4-D37D-D4692641F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619E2-4579-AD4B-9B4A-7D4762085480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1BA06-1BC4-479A-C1CB-2747EB908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1099-5F76-5271-FEED-8A4B4F9C5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9DD4-BFFB-4C48-8828-C9E13251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73AB-B180-B672-9500-2DD571D975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A0ED4-1600-F9B3-1A4E-24021919C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ont, screenshot, aqua&#10;&#10;Description automatically generated">
            <a:extLst>
              <a:ext uri="{FF2B5EF4-FFF2-40B4-BE49-F238E27FC236}">
                <a16:creationId xmlns:a16="http://schemas.microsoft.com/office/drawing/2014/main" id="{CBC983FD-9D19-0A13-9602-60CCE3A9C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1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ont, aqua, screenshot&#10;&#10;Description automatically generated">
            <a:extLst>
              <a:ext uri="{FF2B5EF4-FFF2-40B4-BE49-F238E27FC236}">
                <a16:creationId xmlns:a16="http://schemas.microsoft.com/office/drawing/2014/main" id="{E5E93633-B710-B039-8C1A-ECC692D52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6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DB8CE-0DDC-BA30-8FFA-F5A365B8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C43C5-8A42-F726-429A-2C338FEB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729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76A3-67AD-D699-4AE2-83431CE6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ont, screenshot, aqua&#10;&#10;Description automatically generated">
            <a:extLst>
              <a:ext uri="{FF2B5EF4-FFF2-40B4-BE49-F238E27FC236}">
                <a16:creationId xmlns:a16="http://schemas.microsoft.com/office/drawing/2014/main" id="{9F3E5D65-BBAD-392A-AFF3-23973B813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7534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2023-05-11T08:09:50Z</dcterms:created>
  <dcterms:modified xsi:type="dcterms:W3CDTF">2023-05-11T08:11:08Z</dcterms:modified>
</cp:coreProperties>
</file>