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0" roundtripDataSignature="AMtx7mgpI4t8OUQThaV+Btcb9+CoX4hK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7"/>
    <p:restoredTop sz="94653"/>
  </p:normalViewPr>
  <p:slideViewPr>
    <p:cSldViewPr snapToGrid="0">
      <p:cViewPr varScale="1">
        <p:scale>
          <a:sx n="139" d="100"/>
          <a:sy n="139" d="100"/>
        </p:scale>
        <p:origin x="18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0" Type="http://customschemas.google.com/relationships/presentationmetadata" Target="metadata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88796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7005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200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6"/>
          <p:cNvSpPr txBox="1">
            <a:spLocks noGrp="1"/>
          </p:cNvSpPr>
          <p:nvPr>
            <p:ph type="subTitle" idx="1"/>
          </p:nvPr>
        </p:nvSpPr>
        <p:spPr>
          <a:xfrm>
            <a:off x="1547150" y="256031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 txBox="1">
            <a:spLocks noGrp="1"/>
          </p:cNvSpPr>
          <p:nvPr>
            <p:ph type="subTitle" idx="1"/>
          </p:nvPr>
        </p:nvSpPr>
        <p:spPr>
          <a:xfrm>
            <a:off x="301214" y="1947133"/>
            <a:ext cx="11715078" cy="448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4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 sz="4000" b="1">
              <a:solidFill>
                <a:srgbClr val="7F7F7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4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 sz="4400" b="1">
              <a:solidFill>
                <a:srgbClr val="7F7F7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4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 sz="4400" b="1">
              <a:solidFill>
                <a:srgbClr val="7F7F7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 txBox="1">
            <a:spLocks noGrp="1"/>
          </p:cNvSpPr>
          <p:nvPr>
            <p:ph type="subTitle" idx="1"/>
          </p:nvPr>
        </p:nvSpPr>
        <p:spPr>
          <a:xfrm>
            <a:off x="301214" y="1947133"/>
            <a:ext cx="11715078" cy="448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4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 sz="4000" b="1">
              <a:solidFill>
                <a:srgbClr val="7F7F7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4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 sz="4400" b="1">
              <a:solidFill>
                <a:srgbClr val="7F7F7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4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 sz="4400" b="1">
              <a:solidFill>
                <a:srgbClr val="7F7F7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1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 txBox="1">
            <a:spLocks noGrp="1"/>
          </p:cNvSpPr>
          <p:nvPr>
            <p:ph type="subTitle" idx="1"/>
          </p:nvPr>
        </p:nvSpPr>
        <p:spPr>
          <a:xfrm>
            <a:off x="301214" y="1947133"/>
            <a:ext cx="11715078" cy="448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4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 sz="4000" b="1">
              <a:solidFill>
                <a:srgbClr val="7F7F7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4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 sz="4400" b="1">
              <a:solidFill>
                <a:srgbClr val="7F7F7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4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 sz="4400" b="1">
              <a:solidFill>
                <a:srgbClr val="7F7F7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 txBox="1">
            <a:spLocks noGrp="1"/>
          </p:cNvSpPr>
          <p:nvPr>
            <p:ph type="subTitle" idx="1"/>
          </p:nvPr>
        </p:nvSpPr>
        <p:spPr>
          <a:xfrm>
            <a:off x="301214" y="1947133"/>
            <a:ext cx="11715078" cy="448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4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 sz="4000" b="1">
              <a:solidFill>
                <a:srgbClr val="7F7F7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4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 sz="4400" b="1">
              <a:solidFill>
                <a:srgbClr val="7F7F7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4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 sz="4400" b="1">
              <a:solidFill>
                <a:srgbClr val="7F7F7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254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Macintosh PowerPoint</Application>
  <PresentationFormat>寬螢幕</PresentationFormat>
  <Paragraphs>4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Calibri</vt:lpstr>
      <vt:lpstr>Microsoft JhengHei</vt:lpstr>
      <vt:lpstr>Arial</vt:lpstr>
      <vt:lpstr>1_Office Theme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Maymay Kwok</dc:creator>
  <cp:lastModifiedBy>Chocolate Kwong</cp:lastModifiedBy>
  <cp:revision>6</cp:revision>
  <dcterms:created xsi:type="dcterms:W3CDTF">2019-01-02T15:14:01Z</dcterms:created>
  <dcterms:modified xsi:type="dcterms:W3CDTF">2019-07-23T04:18:40Z</dcterms:modified>
</cp:coreProperties>
</file>