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jTHLBRU8UgJhmpJEV/SQ1epc11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dd34b87502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dd34b87502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dd34b87502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dd34b87502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dd34b87502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dd34b87502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dd34b87502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dd34b87502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gdd34b87502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d34b87502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dd34b87502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dd34b87502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d34b87502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d34b87502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dd34b87502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d34b87502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d34b87502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dd34b87502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dd34b8750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dd34b8750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dd34b8750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dd34b8750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dd34b8750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dd34b8750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dd34b87502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dd34b87502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dd34b8750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dd34b87502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dd34b8750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dd34b8750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dd34b87502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dd34b87502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