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gXAhxVnOqm/e8lIclwQ5YtS8Ay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0be6e56caf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" name="Google Shape;23;g10be6e56caf_0_1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10be6e56caf_0_1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0be6e56caf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g10be6e56caf_0_1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10be6e56caf_0_1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0be6e56caf_0_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10be6e56caf_0_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10be6e56caf_0_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0be6e56caf_0_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g10be6e56caf_0_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10be6e56caf_0_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be6e56caf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g10be6e56caf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10be6e56caf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9144000" cy="685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10be6e56caf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10be6e56caf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10be6e56caf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10be6e56caf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10be6e56ca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