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gJZTYgFnzozXCzJSd1cq9S9CC0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b95c266db_0_4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0b95c266db_0_47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0b95c266db_0_47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b95c266db_0_6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0b95c266db_0_6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0b95c266db_0_6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0b95c266db_0_6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0b95c266db_0_67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0b95c266db_0_67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b95c266db_0_5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0b95c266db_0_57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0b95c266db_0_57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b95c266db_0_5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0b95c266db_0_5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0b95c266db_0_5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0b95c266db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0b95c266db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0b95c266db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0b95c266db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0b95c266db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