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4" roundtripDataSignature="AMtx7mihywcLmK5100AJdw/nSuY0j2TS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34b8750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" name="Google Shape;17;gdd34b8750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" name="Google Shape;18;gdd34b8750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3c5f70065b_1_21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" name="Google Shape;23;g13c5f70065b_1_21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13c5f70065b_1_21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3c5f70065b_1_25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" name="Google Shape;29;g13c5f70065b_1_25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13c5f70065b_1_25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3c5f70065b_1_17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g13c5f70065b_1_17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13c5f70065b_1_17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3c5f70065b_1_13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g13c5f70065b_1_13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13c5f70065b_1_13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3c5f70065b_1_9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" name="Google Shape;47;g13c5f70065b_1_9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13c5f70065b_1_9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3c5f70065b_1_5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" name="Google Shape;53;g13c5f70065b_1_5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g13c5f70065b_1_5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c5f70065b_1_1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" name="Google Shape;59;g13c5f70065b_1_1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g13c5f70065b_1_1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34b87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13c5f70065b_1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13c5f70065b_1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13c5f70065b_1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13c5f70065b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13c5f70065b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13c5f70065b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13c5f70065b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