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3" roundtripDataSignature="AMtx7mizLoPgBgngWQOasbpBa6YRbs4t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15f52289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ge15f52289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15f52289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e15f52289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15f52289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e15f52289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15f52289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e15f52289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15f52289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e15f52289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15f5228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e15f5228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15f522898_0_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2" name="Google Shape;62;ge15f522898_0_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ge15f522898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15f522898_0_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9" name="Google Shape;69;ge15f522898_0_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" name="Google Shape;70;ge15f522898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15f522898_0_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6" name="Google Shape;76;ge15f522898_0_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" name="Google Shape;77;ge15f522898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15f522898_0_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3" name="Google Shape;83;ge15f522898_0_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" name="Google Shape;84;ge15f522898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15f522898_0_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0" name="Google Shape;90;ge15f522898_0_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1" name="Google Shape;91;ge15f522898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15f522898_0_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7" name="Google Shape;97;ge15f522898_0_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8" name="Google Shape;98;ge15f52289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