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3" roundtripDataSignature="AMtx7mjgWRKhcUgKkURqVrywwPtGb3IF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1275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6462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1275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dd34b87502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" name="Google Shape;17;gdd34b87502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" name="Google Shape;18;gdd34b87502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e1591ccefd_0_2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" name="Google Shape;23;ge1591ccefd_0_2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" name="Google Shape;24;ge1591ccefd_0_2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e1591ccefd_0_16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" name="Google Shape;29;ge1591ccefd_0_16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ge1591ccefd_0_16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e1591ccefd_0_12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" name="Google Shape;35;ge1591ccefd_0_12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ge1591ccefd_0_12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e1591ccefd_0_8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" name="Google Shape;41;ge1591ccefd_0_8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ge1591ccefd_0_8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e1591ccefd_0_4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" name="Google Shape;47;ge1591ccefd_0_4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" name="Google Shape;48;ge1591ccefd_0_4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e1591ccefd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" name="Google Shape;53;ge1591ccefd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ge1591ccefd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dd34b8750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ge1591ccefd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ge1591ccefd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e1591ccefd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e1591ccefd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e1591ccefd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e1591ccef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2006-05-09T04:17:34Z</dcterms:created>
  <dc:creator>User</dc:creator>
</cp:coreProperties>
</file>