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2" roundtripDataSignature="AMtx7mjJH913xT2xypEPgVFjrWsgijii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customschemas.google.com/relationships/presentationmetadata" Target="metadata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1a8f51cd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gd1a8f51cd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1a8f51c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d1a8f51c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1a8f51cd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d1a8f51cd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1a8f51cd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d1a8f51cd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1a8f51cd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d1a8f51cd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1a8f51cdc_0_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2" name="Google Shape;62;gd1a8f51cdc_0_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" name="Google Shape;63;gd1a8f51cdc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1a8f51cdc_0_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9" name="Google Shape;69;gd1a8f51cdc_0_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0" name="Google Shape;70;gd1a8f51cd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1a8f51cdc_0_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76" name="Google Shape;76;gd1a8f51cdc_0_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7" name="Google Shape;77;gd1a8f51cdc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1a8f51cdc_0_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83" name="Google Shape;83;gd1a8f51cdc_0_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4" name="Google Shape;84;gd1a8f51cdc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1a8f51cdc_0_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0" name="Google Shape;90;gd1a8f51cdc_0_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1" name="Google Shape;91;gd1a8f51cdc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