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9144000"/>
  <p:notesSz cx="67976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2" roundtripDataSignature="AMtx7miNbalf+LAxMjP2a90634bUIpPs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customschemas.google.com/relationships/presentationmetadata" Target="meta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1275" y="0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17575" y="744537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450" y="4716462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162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1275" y="9428162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dd34b87502_0_0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" name="Google Shape;17;gdd34b87502_0_0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" name="Google Shape;18;gdd34b87502_0_0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10adcff2501_0_0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" name="Google Shape;23;g10adcff2501_0_0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" name="Google Shape;24;g10adcff2501_0_0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10adcff2501_0_4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9" name="Google Shape;29;g10adcff2501_0_4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" name="Google Shape;30;g10adcff2501_0_4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10adcff2501_0_8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5" name="Google Shape;35;g10adcff2501_0_8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" name="Google Shape;36;g10adcff2501_0_8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10adcff2501_0_12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1" name="Google Shape;41;g10adcff2501_0_12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" name="Google Shape;42;g10adcff2501_0_12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0adcff2501_0_16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7" name="Google Shape;47;g10adcff2501_0_16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" name="Google Shape;48;g10adcff2501_0_16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gdd34b8750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g10adcff2501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g10adcff2501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g10adcff2501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g10adcff2501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g10adcff2501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2006-05-09T04:17:34Z</dcterms:created>
  <dc:creator>User</dc:creator>
</cp:coreProperties>
</file>