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6858000" cx="9144000"/>
  <p:notesSz cx="6797675" cy="99266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13" roundtripDataSignature="AMtx7mhaA1LVXP6o+ne7UwsUpi0Cjp83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customschemas.google.com/relationships/presentationmetadata" Target="metadata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51275" y="0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917575" y="744537"/>
            <a:ext cx="4962525" cy="3722687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79450" y="4716462"/>
            <a:ext cx="5438775" cy="44656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428162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51275" y="9428162"/>
            <a:ext cx="2944812" cy="4968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dd34b87502_0_0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7" name="Google Shape;17;gdd34b87502_0_0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" name="Google Shape;18;gdd34b87502_0_0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ge63df5bf22_0_24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3" name="Google Shape;23;ge63df5bf22_0_24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" name="Google Shape;24;ge63df5bf22_0_24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ge63df5bf22_0_20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29" name="Google Shape;29;ge63df5bf22_0_20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" name="Google Shape;30;ge63df5bf22_0_20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e63df5bf22_0_16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35" name="Google Shape;35;ge63df5bf22_0_16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" name="Google Shape;36;ge63df5bf22_0_16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e63df5bf22_0_12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1" name="Google Shape;41;ge63df5bf22_0_12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" name="Google Shape;42;ge63df5bf22_0_12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e63df5bf22_0_8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47" name="Google Shape;47;ge63df5bf22_0_8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" name="Google Shape;48;ge63df5bf22_0_8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e63df5bf22_0_4:notes"/>
          <p:cNvSpPr/>
          <p:nvPr>
            <p:ph idx="2" type="sldImg"/>
          </p:nvPr>
        </p:nvSpPr>
        <p:spPr>
          <a:xfrm>
            <a:off x="917575" y="744537"/>
            <a:ext cx="4962600" cy="37227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53" name="Google Shape;53;ge63df5bf22_0_4:notes"/>
          <p:cNvSpPr txBox="1"/>
          <p:nvPr>
            <p:ph idx="1" type="body"/>
          </p:nvPr>
        </p:nvSpPr>
        <p:spPr>
          <a:xfrm>
            <a:off x="679450" y="4716462"/>
            <a:ext cx="5438700" cy="446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" name="Google Shape;54;ge63df5bf22_0_4:notes"/>
          <p:cNvSpPr txBox="1"/>
          <p:nvPr>
            <p:ph idx="12" type="sldNum"/>
          </p:nvPr>
        </p:nvSpPr>
        <p:spPr>
          <a:xfrm>
            <a:off x="3851275" y="9428162"/>
            <a:ext cx="2944800" cy="496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457200" y="1600200"/>
            <a:ext cx="8229600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gdd34b87502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ge63df5bf22_0_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ge63df5bf22_0_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ge63df5bf22_0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ge63df5bf22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ge63df5bf22_0_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ge63df5bf22_0_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2006-05-09T04:17:34Z</dcterms:created>
  <dc:creator>User</dc:creator>
</cp:coreProperties>
</file>