
<file path=[Content_Types].xml><?xml version="1.0" encoding="utf-8"?>
<Types xmlns="http://schemas.openxmlformats.org/package/2006/content-types"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4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binary" PartName="/ppt/metadata"/>
  <Override ContentType="application/vnd.openxmlformats-officedocument.presentationml.slide+xml" PartName="/ppt/slides/slide4.xml"/>
  <Override ContentType="application/vnd.openxmlformats-officedocument.presentationml.slide+xml" PartName="/ppt/slides/slide1.xml"/>
  <Override ContentType="application/vnd.openxmlformats-officedocument.presentationml.slide+xml" PartName="/ppt/slides/slide2.xml"/>
  <Override ContentType="application/vnd.openxmlformats-officedocument.presentationml.slide+xml" PartName="/ppt/slides/slide3.xml"/>
  <Override ContentType="application/vnd.openxmlformats-officedocument.presentationml.slide+xml" PartName="/ppt/slides/slide6.xml"/>
  <Override ContentType="application/vnd.openxmlformats-officedocument.presentationml.slide+xml" PartName="/ppt/slides/slide5.xml"/>
  <Override ContentType="application/vnd.openxmlformats-officedocument.presentationml.slide+xml" PartName="/ppt/slides/slide8.xml"/>
  <Override ContentType="application/vnd.openxmlformats-officedocument.presentationml.slide+xml" PartName="/ppt/slides/slide7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strictFirstAndLastChars="0" saveSubsetFonts="1">
  <p:sldMasterIdLst>
    <p:sldMasterId id="2147483648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</p:sldIdLst>
  <p:sldSz cy="5143500" cx="9144000"/>
  <p:notesSz cx="6858000" cy="9144000"/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http://customooxmlschemas.google.com/">
      <go:slidesCustomData xmlns:go="http://customooxmlschemas.google.com/" r:id="rId14" roundtripDataSignature="AMtx7miPEMzVjV2VIr5+ahCYhrXiGCGqzw==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14" Type="http://customschemas.google.com/relationships/presentationmetadata" Target="meta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298450" lvl="1" marL="914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298450" lvl="2" marL="1371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298450" lvl="3" marL="1828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298450" lvl="4" marL="22860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298450" lvl="5" marL="27432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298450" lvl="6" marL="32004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●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298450" lvl="7" marL="36576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○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298450" lvl="8" marL="411480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100"/>
              <a:buFont typeface="Arial"/>
              <a:buChar char="■"/>
              <a:defRPr b="0" i="0" sz="1100" u="none" cap="none" strike="noStrik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2" name="Google Shape;52;p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7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g10a7eedaf98_1_1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59" name="Google Shape;59;g10a7eedaf98_1_1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g10a7eedaf98_1_1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66" name="Google Shape;66;g10a7eedaf98_1_1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1" name="Shape 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" name="Google Shape;72;g10a7eedaf98_1_2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73" name="Google Shape;73;g10a7eedaf98_1_2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8" name="Shape 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9" name="Google Shape;79;g10a7eedaf98_1_2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0" name="Google Shape;80;g10a7eedaf98_1_2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0a7eedaf98_1_3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87" name="Google Shape;87;g10a7eedaf98_1_3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2" name="Shape 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Google Shape;93;g10a7eedaf98_1_3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94" name="Google Shape;94;g10a7eedaf98_1_3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9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0" name="Google Shape;100;g10a7eedaf98_1_4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101" name="Google Shape;101;g10a7eedaf98_1_4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100"/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9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/>
        </p:txBody>
      </p:sp>
      <p:sp>
        <p:nvSpPr>
          <p:cNvPr id="11" name="Google Shape;11;p9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/>
        </p:txBody>
      </p:sp>
      <p:sp>
        <p:nvSpPr>
          <p:cNvPr id="12" name="Google Shape;1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4" name="Shape 4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" name="Google Shape;45;p18"/>
          <p:cNvSpPr txBox="1"/>
          <p:nvPr>
            <p:ph hasCustomPrompt="1" type="title"/>
          </p:nvPr>
        </p:nvSpPr>
        <p:spPr>
          <a:xfrm>
            <a:off x="311700" y="1106125"/>
            <a:ext cx="8520600" cy="19635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2000"/>
              <a:buNone/>
              <a:defRPr sz="12000"/>
            </a:lvl9pPr>
          </a:lstStyle>
          <a:p>
            <a:r>
              <a:t>xx%</a:t>
            </a:r>
          </a:p>
        </p:txBody>
      </p:sp>
      <p:sp>
        <p:nvSpPr>
          <p:cNvPr id="46" name="Google Shape;46;p18"/>
          <p:cNvSpPr txBox="1"/>
          <p:nvPr>
            <p:ph idx="1" type="body"/>
          </p:nvPr>
        </p:nvSpPr>
        <p:spPr>
          <a:xfrm>
            <a:off x="311700" y="3152225"/>
            <a:ext cx="8520600" cy="1300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ctr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7" name="Google Shape;47;p1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48" name="Shape 4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Google Shape;49;p1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3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10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15" name="Google Shape;15;p10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16" name="Google Shape;16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11"/>
          <p:cNvSpPr txBox="1"/>
          <p:nvPr>
            <p:ph type="title"/>
          </p:nvPr>
        </p:nvSpPr>
        <p:spPr>
          <a:xfrm>
            <a:off x="311700" y="2150850"/>
            <a:ext cx="8520600" cy="841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/>
        </p:txBody>
      </p:sp>
      <p:sp>
        <p:nvSpPr>
          <p:cNvPr id="19" name="Google Shape;1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0" name="Shape 2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Google Shape;21;p12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2" name="Google Shape;22;p12"/>
          <p:cNvSpPr txBox="1"/>
          <p:nvPr>
            <p:ph idx="1" type="body"/>
          </p:nvPr>
        </p:nvSpPr>
        <p:spPr>
          <a:xfrm>
            <a:off x="3117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3" name="Google Shape;23;p12"/>
          <p:cNvSpPr txBox="1"/>
          <p:nvPr>
            <p:ph idx="2" type="body"/>
          </p:nvPr>
        </p:nvSpPr>
        <p:spPr>
          <a:xfrm>
            <a:off x="4832400" y="1152475"/>
            <a:ext cx="39999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175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5" name="Shape 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Google Shape;26;p13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/>
        </p:txBody>
      </p:sp>
      <p:sp>
        <p:nvSpPr>
          <p:cNvPr id="27" name="Google Shape;27;p1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8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14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400"/>
              <a:buNone/>
              <a:defRPr sz="2400"/>
            </a:lvl9pPr>
          </a:lstStyle>
          <a:p/>
        </p:txBody>
      </p:sp>
      <p:sp>
        <p:nvSpPr>
          <p:cNvPr id="30" name="Google Shape;30;p14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048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1" name="Google Shape;31;p1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2" name="Shape 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Google Shape;33;p15"/>
          <p:cNvSpPr txBox="1"/>
          <p:nvPr>
            <p:ph type="title"/>
          </p:nvPr>
        </p:nvSpPr>
        <p:spPr>
          <a:xfrm>
            <a:off x="490250" y="450150"/>
            <a:ext cx="6367800" cy="40908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34" name="Google Shape;34;p1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5" name="Shape 3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" name="Google Shape;36;p16"/>
          <p:cNvSpPr/>
          <p:nvPr/>
        </p:nvSpPr>
        <p:spPr>
          <a:xfrm>
            <a:off x="4572000" y="-125"/>
            <a:ext cx="4572000" cy="5143500"/>
          </a:xfrm>
          <a:prstGeom prst="rect">
            <a:avLst/>
          </a:prstGeom>
          <a:solidFill>
            <a:schemeClr val="lt2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</a:pPr>
            <a:r>
              <a:t/>
            </a:r>
            <a:endParaRPr b="0" i="0" sz="1400" u="none" cap="none" strike="noStrike">
              <a:solidFill>
                <a:srgbClr val="0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37" name="Google Shape;37;p16"/>
          <p:cNvSpPr txBox="1"/>
          <p:nvPr>
            <p:ph type="title"/>
          </p:nvPr>
        </p:nvSpPr>
        <p:spPr>
          <a:xfrm>
            <a:off x="265500" y="1233175"/>
            <a:ext cx="4045200" cy="14823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4200"/>
              <a:buNone/>
              <a:defRPr sz="4200"/>
            </a:lvl9pPr>
          </a:lstStyle>
          <a:p/>
        </p:txBody>
      </p:sp>
      <p:sp>
        <p:nvSpPr>
          <p:cNvPr id="38" name="Google Shape;38;p16"/>
          <p:cNvSpPr txBox="1"/>
          <p:nvPr>
            <p:ph idx="1" type="subTitle"/>
          </p:nvPr>
        </p:nvSpPr>
        <p:spPr>
          <a:xfrm>
            <a:off x="265500" y="2803075"/>
            <a:ext cx="4045200" cy="12351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100"/>
            </a:lvl9pPr>
          </a:lstStyle>
          <a:p/>
        </p:txBody>
      </p:sp>
      <p:sp>
        <p:nvSpPr>
          <p:cNvPr id="39" name="Google Shape;39;p16"/>
          <p:cNvSpPr txBox="1"/>
          <p:nvPr>
            <p:ph idx="2" type="body"/>
          </p:nvPr>
        </p:nvSpPr>
        <p:spPr>
          <a:xfrm>
            <a:off x="4939500" y="724075"/>
            <a:ext cx="3837000" cy="369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342900" lvl="0" marL="457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40" name="Google Shape;40;p1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" name="Google Shape;42;p17"/>
          <p:cNvSpPr txBox="1"/>
          <p:nvPr>
            <p:ph idx="1" type="body"/>
          </p:nvPr>
        </p:nvSpPr>
        <p:spPr>
          <a:xfrm>
            <a:off x="311700" y="4230575"/>
            <a:ext cx="5998800" cy="6051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-228600" lvl="0" marL="45720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</a:lstStyle>
          <a:p/>
        </p:txBody>
      </p:sp>
      <p:sp>
        <p:nvSpPr>
          <p:cNvPr id="43" name="Google Shape;43;p1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simple-light-2">
    <p:bg>
      <p:bgPr>
        <a:solidFill>
          <a:schemeClr val="lt1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8"/>
          <p:cNvSpPr txBox="1"/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lvl="0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lvl="2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lvl="3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lvl="4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lvl="5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lvl="6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lvl="7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lvl="8" marR="0" rt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None/>
              <a:defRPr b="0" i="0" sz="2800" u="none" cap="none" strike="noStrik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7" name="Google Shape;7;p8"/>
          <p:cNvSpPr txBox="1"/>
          <p:nvPr>
            <p:ph idx="1" type="body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>
            <a:lvl1pPr indent="-342900" lvl="0" marL="457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Arial"/>
              <a:buChar char="●"/>
              <a:defRPr b="0" i="0" sz="18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-317500" lvl="1" marL="914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-317500" lvl="2" marL="1371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-317500" lvl="3" marL="1828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-317500" lvl="4" marL="22860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-317500" lvl="5" marL="27432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-317500" lvl="6" marL="32004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●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-317500" lvl="7" marL="36576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○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-317500" lvl="8" marL="4114800" marR="0" rtl="0" algn="l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Arial"/>
              <a:buChar char="■"/>
              <a:defRPr b="0" i="0" sz="14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/>
        </p:txBody>
      </p:sp>
      <p:sp>
        <p:nvSpPr>
          <p:cNvPr id="8" name="Google Shape;8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rmAutofit/>
          </a:bodyPr>
          <a:lstStyle>
            <a:lvl1pPr indent="0" lvl="0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1pPr>
            <a:lvl2pPr indent="0" lvl="1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2pPr>
            <a:lvl3pPr indent="0" lvl="2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3pPr>
            <a:lvl4pPr indent="0" lvl="3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4pPr>
            <a:lvl5pPr indent="0" lvl="4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5pPr>
            <a:lvl6pPr indent="0" lvl="5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6pPr>
            <a:lvl7pPr indent="0" lvl="6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7pPr>
            <a:lvl8pPr indent="0" lvl="7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8pPr>
            <a:lvl9pPr indent="0" lvl="8" marL="0" marR="0" rtl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000"/>
              <a:buFont typeface="Arial"/>
              <a:buNone/>
              <a:defRPr b="0" i="0" sz="1000" u="none" cap="none" strike="noStrike">
                <a:solidFill>
                  <a:schemeClr val="dk2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zh-TW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8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1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7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6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3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2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3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" name="Google Shape;54;p1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55" name="Google Shape;55;p1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56" name="Google Shape;56;p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0" name="Shape 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" name="Google Shape;61;g10a7eedaf98_1_1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2" name="Google Shape;62;g10a7eedaf98_1_1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63" name="Google Shape;63;g10a7eedaf98_1_1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67" name="Shape 6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" name="Google Shape;68;g10a7eedaf98_1_1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69" name="Google Shape;69;g10a7eedaf98_1_1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0" name="Google Shape;70;g10a7eedaf98_1_1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0a7eedaf98_1_2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76" name="Google Shape;76;g10a7eedaf98_1_2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77" name="Google Shape;77;g10a7eedaf98_1_2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g10a7eedaf98_1_2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83" name="Google Shape;83;g10a7eedaf98_1_2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84" name="Google Shape;84;g10a7eedaf98_1_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g10a7eedaf98_1_35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0" name="Google Shape;90;g10a7eedaf98_1_35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1" name="Google Shape;91;g10a7eedaf98_1_3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95" name="Shape 9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Google Shape;96;g10a7eedaf98_1_3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97" name="Google Shape;97;g10a7eedaf98_1_3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98" name="Google Shape;98;g10a7eedaf98_1_3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02" name="Shape 1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3" name="Google Shape;103;g10a7eedaf98_1_40"/>
          <p:cNvSpPr txBox="1"/>
          <p:nvPr>
            <p:ph type="ctrTitle"/>
          </p:nvPr>
        </p:nvSpPr>
        <p:spPr>
          <a:xfrm>
            <a:off x="311708" y="744575"/>
            <a:ext cx="8520600" cy="2052600"/>
          </a:xfrm>
          <a:prstGeom prst="rect">
            <a:avLst/>
          </a:prstGeom>
          <a:noFill/>
          <a:ln>
            <a:noFill/>
          </a:ln>
        </p:spPr>
        <p:txBody>
          <a:bodyPr anchorCtr="0" anchor="b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</a:pPr>
            <a:r>
              <a:t/>
            </a:r>
            <a:endParaRPr/>
          </a:p>
        </p:txBody>
      </p:sp>
      <p:sp>
        <p:nvSpPr>
          <p:cNvPr id="104" name="Google Shape;104;g10a7eedaf98_1_40"/>
          <p:cNvSpPr txBox="1"/>
          <p:nvPr>
            <p:ph idx="1" type="subTitle"/>
          </p:nvPr>
        </p:nvSpPr>
        <p:spPr>
          <a:xfrm>
            <a:off x="311700" y="2834125"/>
            <a:ext cx="8520600" cy="7926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rm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</a:pPr>
            <a:r>
              <a:t/>
            </a:r>
            <a:endParaRPr/>
          </a:p>
        </p:txBody>
      </p:sp>
      <p:pic>
        <p:nvPicPr>
          <p:cNvPr id="105" name="Google Shape;105;g10a7eedaf98_1_4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Simple Light">
  <a:themeElements>
    <a:clrScheme name="Simple Light">
      <a:dk1>
        <a:srgbClr val="000000"/>
      </a:dk1>
      <a:lt1>
        <a:srgbClr val="FFFFFF"/>
      </a:lt1>
      <a:dk2>
        <a:srgbClr val="595959"/>
      </a:dk2>
      <a:lt2>
        <a:srgbClr val="EEEEEE"/>
      </a:lt2>
      <a:accent1>
        <a:srgbClr val="4285F4"/>
      </a:accent1>
      <a:accent2>
        <a:srgbClr val="212121"/>
      </a:accent2>
      <a:accent3>
        <a:srgbClr val="78909C"/>
      </a:accent3>
      <a:accent4>
        <a:srgbClr val="FFAB40"/>
      </a:accent4>
      <a:accent5>
        <a:srgbClr val="0097A7"/>
      </a:accent5>
      <a:accent6>
        <a:srgbClr val="EEFF41"/>
      </a:accent6>
      <a:hlink>
        <a:srgbClr val="0097A7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