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h5ch46I8S2jV4KDuKdNNPBSCB4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bc2df8107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bc2df8107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bc2df8107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bc2df8107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bc2df8107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bc2df8107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bc2df8107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bc2df8107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bc2df8107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c2df8107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bc2df8107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bc2df8107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bc2df8107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bc2df8107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bc2df8107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bc2df8107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10bc2df8107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10bc2df8107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bc2df8107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" name="Google Shape;59;g10bc2df8107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g10bc2df8107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bc2df810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bc2df8107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bc2df8107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bc2df810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bc2df8107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10bc2df810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10bc2df810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