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jExT9i7NfgvD16frexkzirKrZ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e281c8f006_0_2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e281c8f006_0_2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e281c8f006_0_2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281c8f006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e281c8f006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e281c8f006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281c8f006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e281c8f006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e281c8f006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281c8f006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e281c8f006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e281c8f006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281c8f006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e281c8f006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e281c8f006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281c8f006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e281c8f006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e281c8f006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81c8f006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ge281c8f006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e281c8f006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281c8f006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" name="Google Shape;65;ge281c8f006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ge281c8f006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e281c8f006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e281c8f00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e281c8f00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e281c8f00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e281c8f00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e281c8f00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e281c8f00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e281c8f00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